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74" r:id="rId3"/>
    <p:sldId id="273" r:id="rId4"/>
    <p:sldId id="267" r:id="rId5"/>
    <p:sldId id="270" r:id="rId6"/>
    <p:sldId id="272" r:id="rId7"/>
    <p:sldId id="256" r:id="rId8"/>
    <p:sldId id="27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EEFB"/>
    <a:srgbClr val="EDEEFB"/>
    <a:srgbClr val="05C1C4"/>
    <a:srgbClr val="939DA4"/>
    <a:srgbClr val="FFFFFF"/>
    <a:srgbClr val="282780"/>
    <a:srgbClr val="33729E"/>
    <a:srgbClr val="3996AB"/>
    <a:srgbClr val="320A55"/>
    <a:srgbClr val="440C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7" autoAdjust="0"/>
    <p:restoredTop sz="93469"/>
  </p:normalViewPr>
  <p:slideViewPr>
    <p:cSldViewPr snapToGrid="0">
      <p:cViewPr varScale="1">
        <p:scale>
          <a:sx n="119" d="100"/>
          <a:sy n="119" d="100"/>
        </p:scale>
        <p:origin x="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8738D-B0F7-904C-A677-8D1ED5887A78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0D0926-8549-8342-A8EF-083F5705D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0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D0926-8549-8342-A8EF-083F5705D6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08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D0926-8549-8342-A8EF-083F5705D6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2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microsoft.com/office/2007/relationships/hdphoto" Target="../media/hdphoto2.wdp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21.png"/><Relationship Id="rId7" Type="http://schemas.microsoft.com/office/2007/relationships/hdphoto" Target="../media/hdphoto4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microsoft.com/office/2007/relationships/hdphoto" Target="../media/hdphoto3.wdp"/><Relationship Id="rId4" Type="http://schemas.openxmlformats.org/officeDocument/2006/relationships/image" Target="../media/image22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microsoft.com/office/2007/relationships/hdphoto" Target="../media/hdphoto6.wdp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-chatbotify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F0D53C-B0BF-5E0C-B563-C263B28C7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F0406B-05AF-2BD3-EF24-60E08A8FB0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11642" y="999040"/>
            <a:ext cx="3050945" cy="3050945"/>
          </a:xfrm>
          <a:prstGeom prst="ellipse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8055A07-C629-0D3F-4A5F-9E0DBBD4F799}"/>
              </a:ext>
            </a:extLst>
          </p:cNvPr>
          <p:cNvSpPr/>
          <p:nvPr/>
        </p:nvSpPr>
        <p:spPr>
          <a:xfrm>
            <a:off x="7709656" y="3923114"/>
            <a:ext cx="1659476" cy="189006"/>
          </a:xfrm>
          <a:prstGeom prst="rect">
            <a:avLst/>
          </a:prstGeom>
          <a:gradFill>
            <a:gsLst>
              <a:gs pos="0">
                <a:srgbClr val="9A1C1B"/>
              </a:gs>
              <a:gs pos="53000">
                <a:srgbClr val="A41B1E"/>
              </a:gs>
              <a:gs pos="100000">
                <a:srgbClr val="9C1C1D"/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470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ounded Rectangle 13312">
            <a:extLst>
              <a:ext uri="{FF2B5EF4-FFF2-40B4-BE49-F238E27FC236}">
                <a16:creationId xmlns:a16="http://schemas.microsoft.com/office/drawing/2014/main" id="{EE56D4DE-0EE1-CA3B-8951-AD15CA6EA23C}"/>
              </a:ext>
            </a:extLst>
          </p:cNvPr>
          <p:cNvSpPr/>
          <p:nvPr/>
        </p:nvSpPr>
        <p:spPr>
          <a:xfrm>
            <a:off x="6904132" y="2006483"/>
            <a:ext cx="4467696" cy="4205131"/>
          </a:xfrm>
          <a:prstGeom prst="roundRect">
            <a:avLst>
              <a:gd name="adj" fmla="val 6506"/>
            </a:avLst>
          </a:prstGeom>
          <a:solidFill>
            <a:srgbClr val="EDEE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58BB12C4-AC55-0BC4-77B1-4C0804656C7A}"/>
              </a:ext>
            </a:extLst>
          </p:cNvPr>
          <p:cNvSpPr/>
          <p:nvPr/>
        </p:nvSpPr>
        <p:spPr>
          <a:xfrm>
            <a:off x="11192454" y="209298"/>
            <a:ext cx="783837" cy="620074"/>
          </a:xfrm>
          <a:custGeom>
            <a:avLst/>
            <a:gdLst>
              <a:gd name="connsiteX0" fmla="*/ 2305388 w 2841265"/>
              <a:gd name="connsiteY0" fmla="*/ 9249 h 2247652"/>
              <a:gd name="connsiteX1" fmla="*/ 2087688 w 2841265"/>
              <a:gd name="connsiteY1" fmla="*/ 42741 h 2247652"/>
              <a:gd name="connsiteX2" fmla="*/ 1970465 w 2841265"/>
              <a:gd name="connsiteY2" fmla="*/ 59487 h 2247652"/>
              <a:gd name="connsiteX3" fmla="*/ 1864406 w 2841265"/>
              <a:gd name="connsiteY3" fmla="*/ 76233 h 2247652"/>
              <a:gd name="connsiteX4" fmla="*/ 1562975 w 2841265"/>
              <a:gd name="connsiteY4" fmla="*/ 120890 h 2247652"/>
              <a:gd name="connsiteX5" fmla="*/ 1557393 w 2841265"/>
              <a:gd name="connsiteY5" fmla="*/ 126472 h 2247652"/>
              <a:gd name="connsiteX6" fmla="*/ 1523901 w 2841265"/>
              <a:gd name="connsiteY6" fmla="*/ 132054 h 2247652"/>
              <a:gd name="connsiteX7" fmla="*/ 1456916 w 2841265"/>
              <a:gd name="connsiteY7" fmla="*/ 143218 h 2247652"/>
              <a:gd name="connsiteX8" fmla="*/ 1384349 w 2841265"/>
              <a:gd name="connsiteY8" fmla="*/ 154382 h 2247652"/>
              <a:gd name="connsiteX9" fmla="*/ 960113 w 2841265"/>
              <a:gd name="connsiteY9" fmla="*/ 221367 h 2247652"/>
              <a:gd name="connsiteX10" fmla="*/ 708921 w 2841265"/>
              <a:gd name="connsiteY10" fmla="*/ 266023 h 2247652"/>
              <a:gd name="connsiteX11" fmla="*/ 675428 w 2841265"/>
              <a:gd name="connsiteY11" fmla="*/ 271605 h 2247652"/>
              <a:gd name="connsiteX12" fmla="*/ 647518 w 2841265"/>
              <a:gd name="connsiteY12" fmla="*/ 277187 h 2247652"/>
              <a:gd name="connsiteX13" fmla="*/ 630772 w 2841265"/>
              <a:gd name="connsiteY13" fmla="*/ 277187 h 2247652"/>
              <a:gd name="connsiteX14" fmla="*/ 614026 w 2841265"/>
              <a:gd name="connsiteY14" fmla="*/ 282769 h 2247652"/>
              <a:gd name="connsiteX15" fmla="*/ 602862 w 2841265"/>
              <a:gd name="connsiteY15" fmla="*/ 288351 h 2247652"/>
              <a:gd name="connsiteX16" fmla="*/ 457728 w 2841265"/>
              <a:gd name="connsiteY16" fmla="*/ 310680 h 2247652"/>
              <a:gd name="connsiteX17" fmla="*/ 385162 w 2841265"/>
              <a:gd name="connsiteY17" fmla="*/ 321844 h 2247652"/>
              <a:gd name="connsiteX18" fmla="*/ 290267 w 2841265"/>
              <a:gd name="connsiteY18" fmla="*/ 338590 h 2247652"/>
              <a:gd name="connsiteX19" fmla="*/ 50238 w 2841265"/>
              <a:gd name="connsiteY19" fmla="*/ 444649 h 2247652"/>
              <a:gd name="connsiteX20" fmla="*/ 0 w 2841265"/>
              <a:gd name="connsiteY20" fmla="*/ 595364 h 2247652"/>
              <a:gd name="connsiteX21" fmla="*/ 22328 w 2841265"/>
              <a:gd name="connsiteY21" fmla="*/ 673513 h 2247652"/>
              <a:gd name="connsiteX22" fmla="*/ 139551 w 2841265"/>
              <a:gd name="connsiteY22" fmla="*/ 729334 h 2247652"/>
              <a:gd name="connsiteX23" fmla="*/ 256774 w 2841265"/>
              <a:gd name="connsiteY23" fmla="*/ 718169 h 2247652"/>
              <a:gd name="connsiteX24" fmla="*/ 385162 w 2841265"/>
              <a:gd name="connsiteY24" fmla="*/ 695841 h 2247652"/>
              <a:gd name="connsiteX25" fmla="*/ 798234 w 2841265"/>
              <a:gd name="connsiteY25" fmla="*/ 617692 h 2247652"/>
              <a:gd name="connsiteX26" fmla="*/ 814980 w 2841265"/>
              <a:gd name="connsiteY26" fmla="*/ 612110 h 2247652"/>
              <a:gd name="connsiteX27" fmla="*/ 831726 w 2841265"/>
              <a:gd name="connsiteY27" fmla="*/ 612110 h 2247652"/>
              <a:gd name="connsiteX28" fmla="*/ 848472 w 2841265"/>
              <a:gd name="connsiteY28" fmla="*/ 606528 h 2247652"/>
              <a:gd name="connsiteX29" fmla="*/ 865218 w 2841265"/>
              <a:gd name="connsiteY29" fmla="*/ 606528 h 2247652"/>
              <a:gd name="connsiteX30" fmla="*/ 876382 w 2841265"/>
              <a:gd name="connsiteY30" fmla="*/ 600946 h 2247652"/>
              <a:gd name="connsiteX31" fmla="*/ 887547 w 2841265"/>
              <a:gd name="connsiteY31" fmla="*/ 595364 h 2247652"/>
              <a:gd name="connsiteX32" fmla="*/ 904293 w 2841265"/>
              <a:gd name="connsiteY32" fmla="*/ 595364 h 2247652"/>
              <a:gd name="connsiteX33" fmla="*/ 915457 w 2841265"/>
              <a:gd name="connsiteY33" fmla="*/ 589782 h 2247652"/>
              <a:gd name="connsiteX34" fmla="*/ 926621 w 2841265"/>
              <a:gd name="connsiteY34" fmla="*/ 589782 h 2247652"/>
              <a:gd name="connsiteX35" fmla="*/ 1060590 w 2841265"/>
              <a:gd name="connsiteY35" fmla="*/ 561872 h 2247652"/>
              <a:gd name="connsiteX36" fmla="*/ 1272708 w 2841265"/>
              <a:gd name="connsiteY36" fmla="*/ 522798 h 2247652"/>
              <a:gd name="connsiteX37" fmla="*/ 1791839 w 2841265"/>
              <a:gd name="connsiteY37" fmla="*/ 422321 h 2247652"/>
              <a:gd name="connsiteX38" fmla="*/ 1808585 w 2841265"/>
              <a:gd name="connsiteY38" fmla="*/ 416739 h 2247652"/>
              <a:gd name="connsiteX39" fmla="*/ 1864406 w 2841265"/>
              <a:gd name="connsiteY39" fmla="*/ 411157 h 2247652"/>
              <a:gd name="connsiteX40" fmla="*/ 2534252 w 2841265"/>
              <a:gd name="connsiteY40" fmla="*/ 316262 h 2247652"/>
              <a:gd name="connsiteX41" fmla="*/ 2545416 w 2841265"/>
              <a:gd name="connsiteY41" fmla="*/ 321844 h 2247652"/>
              <a:gd name="connsiteX42" fmla="*/ 2590073 w 2841265"/>
              <a:gd name="connsiteY42" fmla="*/ 360918 h 2247652"/>
              <a:gd name="connsiteX43" fmla="*/ 2595655 w 2841265"/>
              <a:gd name="connsiteY43" fmla="*/ 372082 h 2247652"/>
              <a:gd name="connsiteX44" fmla="*/ 2601237 w 2841265"/>
              <a:gd name="connsiteY44" fmla="*/ 405574 h 2247652"/>
              <a:gd name="connsiteX45" fmla="*/ 2584491 w 2841265"/>
              <a:gd name="connsiteY45" fmla="*/ 461395 h 2247652"/>
              <a:gd name="connsiteX46" fmla="*/ 2484014 w 2841265"/>
              <a:gd name="connsiteY46" fmla="*/ 550708 h 2247652"/>
              <a:gd name="connsiteX47" fmla="*/ 2444940 w 2841265"/>
              <a:gd name="connsiteY47" fmla="*/ 578618 h 2247652"/>
              <a:gd name="connsiteX48" fmla="*/ 2389119 w 2841265"/>
              <a:gd name="connsiteY48" fmla="*/ 623275 h 2247652"/>
              <a:gd name="connsiteX49" fmla="*/ 2327716 w 2841265"/>
              <a:gd name="connsiteY49" fmla="*/ 662349 h 2247652"/>
              <a:gd name="connsiteX50" fmla="*/ 2216075 w 2841265"/>
              <a:gd name="connsiteY50" fmla="*/ 740498 h 2247652"/>
              <a:gd name="connsiteX51" fmla="*/ 2204911 w 2841265"/>
              <a:gd name="connsiteY51" fmla="*/ 751662 h 2247652"/>
              <a:gd name="connsiteX52" fmla="*/ 2188165 w 2841265"/>
              <a:gd name="connsiteY52" fmla="*/ 762826 h 2247652"/>
              <a:gd name="connsiteX53" fmla="*/ 2177001 w 2841265"/>
              <a:gd name="connsiteY53" fmla="*/ 773990 h 2247652"/>
              <a:gd name="connsiteX54" fmla="*/ 2171419 w 2841265"/>
              <a:gd name="connsiteY54" fmla="*/ 773990 h 2247652"/>
              <a:gd name="connsiteX55" fmla="*/ 2015121 w 2841265"/>
              <a:gd name="connsiteY55" fmla="*/ 891213 h 2247652"/>
              <a:gd name="connsiteX56" fmla="*/ 1987211 w 2841265"/>
              <a:gd name="connsiteY56" fmla="*/ 913541 h 2247652"/>
              <a:gd name="connsiteX57" fmla="*/ 1959301 w 2841265"/>
              <a:gd name="connsiteY57" fmla="*/ 935870 h 2247652"/>
              <a:gd name="connsiteX58" fmla="*/ 1680198 w 2841265"/>
              <a:gd name="connsiteY58" fmla="*/ 1142406 h 2247652"/>
              <a:gd name="connsiteX59" fmla="*/ 1546229 w 2841265"/>
              <a:gd name="connsiteY59" fmla="*/ 1242883 h 2247652"/>
              <a:gd name="connsiteX60" fmla="*/ 1540647 w 2841265"/>
              <a:gd name="connsiteY60" fmla="*/ 1254047 h 2247652"/>
              <a:gd name="connsiteX61" fmla="*/ 1529483 w 2841265"/>
              <a:gd name="connsiteY61" fmla="*/ 1259629 h 2247652"/>
              <a:gd name="connsiteX62" fmla="*/ 1518319 w 2841265"/>
              <a:gd name="connsiteY62" fmla="*/ 1265211 h 2247652"/>
              <a:gd name="connsiteX63" fmla="*/ 1507154 w 2841265"/>
              <a:gd name="connsiteY63" fmla="*/ 1270793 h 2247652"/>
              <a:gd name="connsiteX64" fmla="*/ 1501572 w 2841265"/>
              <a:gd name="connsiteY64" fmla="*/ 1276375 h 2247652"/>
              <a:gd name="connsiteX65" fmla="*/ 1434588 w 2841265"/>
              <a:gd name="connsiteY65" fmla="*/ 1332195 h 2247652"/>
              <a:gd name="connsiteX66" fmla="*/ 1255962 w 2841265"/>
              <a:gd name="connsiteY66" fmla="*/ 1471747 h 2247652"/>
              <a:gd name="connsiteX67" fmla="*/ 1211306 w 2841265"/>
              <a:gd name="connsiteY67" fmla="*/ 1505239 h 2247652"/>
              <a:gd name="connsiteX68" fmla="*/ 1177813 w 2841265"/>
              <a:gd name="connsiteY68" fmla="*/ 1533149 h 2247652"/>
              <a:gd name="connsiteX69" fmla="*/ 1127575 w 2841265"/>
              <a:gd name="connsiteY69" fmla="*/ 1572224 h 2247652"/>
              <a:gd name="connsiteX70" fmla="*/ 988023 w 2841265"/>
              <a:gd name="connsiteY70" fmla="*/ 1683865 h 2247652"/>
              <a:gd name="connsiteX71" fmla="*/ 915457 w 2841265"/>
              <a:gd name="connsiteY71" fmla="*/ 1750849 h 2247652"/>
              <a:gd name="connsiteX72" fmla="*/ 820562 w 2841265"/>
              <a:gd name="connsiteY72" fmla="*/ 1834580 h 2247652"/>
              <a:gd name="connsiteX73" fmla="*/ 602862 w 2841265"/>
              <a:gd name="connsiteY73" fmla="*/ 1985296 h 2247652"/>
              <a:gd name="connsiteX74" fmla="*/ 558205 w 2841265"/>
              <a:gd name="connsiteY74" fmla="*/ 1935057 h 2247652"/>
              <a:gd name="connsiteX75" fmla="*/ 681011 w 2841265"/>
              <a:gd name="connsiteY75" fmla="*/ 1784342 h 2247652"/>
              <a:gd name="connsiteX76" fmla="*/ 1451334 w 2841265"/>
              <a:gd name="connsiteY76" fmla="*/ 1019600 h 2247652"/>
              <a:gd name="connsiteX77" fmla="*/ 1875570 w 2841265"/>
              <a:gd name="connsiteY77" fmla="*/ 573036 h 2247652"/>
              <a:gd name="connsiteX78" fmla="*/ 1886734 w 2841265"/>
              <a:gd name="connsiteY78" fmla="*/ 539544 h 2247652"/>
              <a:gd name="connsiteX79" fmla="*/ 1875570 w 2841265"/>
              <a:gd name="connsiteY79" fmla="*/ 522798 h 2247652"/>
              <a:gd name="connsiteX80" fmla="*/ 1836496 w 2841265"/>
              <a:gd name="connsiteY80" fmla="*/ 528380 h 2247652"/>
              <a:gd name="connsiteX81" fmla="*/ 1691362 w 2841265"/>
              <a:gd name="connsiteY81" fmla="*/ 578618 h 2247652"/>
              <a:gd name="connsiteX82" fmla="*/ 1685780 w 2841265"/>
              <a:gd name="connsiteY82" fmla="*/ 584200 h 2247652"/>
              <a:gd name="connsiteX83" fmla="*/ 1680198 w 2841265"/>
              <a:gd name="connsiteY83" fmla="*/ 589782 h 2247652"/>
              <a:gd name="connsiteX84" fmla="*/ 1674616 w 2841265"/>
              <a:gd name="connsiteY84" fmla="*/ 589782 h 2247652"/>
              <a:gd name="connsiteX85" fmla="*/ 1669034 w 2841265"/>
              <a:gd name="connsiteY85" fmla="*/ 595364 h 2247652"/>
              <a:gd name="connsiteX86" fmla="*/ 1657870 w 2841265"/>
              <a:gd name="connsiteY86" fmla="*/ 595364 h 2247652"/>
              <a:gd name="connsiteX87" fmla="*/ 1641124 w 2841265"/>
              <a:gd name="connsiteY87" fmla="*/ 606528 h 2247652"/>
              <a:gd name="connsiteX88" fmla="*/ 1635542 w 2841265"/>
              <a:gd name="connsiteY88" fmla="*/ 612110 h 2247652"/>
              <a:gd name="connsiteX89" fmla="*/ 1624378 w 2841265"/>
              <a:gd name="connsiteY89" fmla="*/ 612110 h 2247652"/>
              <a:gd name="connsiteX90" fmla="*/ 1607631 w 2841265"/>
              <a:gd name="connsiteY90" fmla="*/ 623275 h 2247652"/>
              <a:gd name="connsiteX91" fmla="*/ 1602049 w 2841265"/>
              <a:gd name="connsiteY91" fmla="*/ 623275 h 2247652"/>
              <a:gd name="connsiteX92" fmla="*/ 1574139 w 2841265"/>
              <a:gd name="connsiteY92" fmla="*/ 634439 h 2247652"/>
              <a:gd name="connsiteX93" fmla="*/ 1451334 w 2841265"/>
              <a:gd name="connsiteY93" fmla="*/ 690259 h 2247652"/>
              <a:gd name="connsiteX94" fmla="*/ 1401095 w 2841265"/>
              <a:gd name="connsiteY94" fmla="*/ 712587 h 2247652"/>
              <a:gd name="connsiteX95" fmla="*/ 1378767 w 2841265"/>
              <a:gd name="connsiteY95" fmla="*/ 723752 h 2247652"/>
              <a:gd name="connsiteX96" fmla="*/ 1350857 w 2841265"/>
              <a:gd name="connsiteY96" fmla="*/ 734916 h 2247652"/>
              <a:gd name="connsiteX97" fmla="*/ 1295036 w 2841265"/>
              <a:gd name="connsiteY97" fmla="*/ 757244 h 2247652"/>
              <a:gd name="connsiteX98" fmla="*/ 1283872 w 2841265"/>
              <a:gd name="connsiteY98" fmla="*/ 762826 h 2247652"/>
              <a:gd name="connsiteX99" fmla="*/ 1272708 w 2841265"/>
              <a:gd name="connsiteY99" fmla="*/ 768408 h 2247652"/>
              <a:gd name="connsiteX100" fmla="*/ 1261544 w 2841265"/>
              <a:gd name="connsiteY100" fmla="*/ 773990 h 2247652"/>
              <a:gd name="connsiteX101" fmla="*/ 1188977 w 2841265"/>
              <a:gd name="connsiteY101" fmla="*/ 807482 h 2247652"/>
              <a:gd name="connsiteX102" fmla="*/ 976859 w 2841265"/>
              <a:gd name="connsiteY102" fmla="*/ 902377 h 2247652"/>
              <a:gd name="connsiteX103" fmla="*/ 898711 w 2841265"/>
              <a:gd name="connsiteY103" fmla="*/ 935870 h 2247652"/>
              <a:gd name="connsiteX104" fmla="*/ 870800 w 2841265"/>
              <a:gd name="connsiteY104" fmla="*/ 947034 h 2247652"/>
              <a:gd name="connsiteX105" fmla="*/ 848472 w 2841265"/>
              <a:gd name="connsiteY105" fmla="*/ 952616 h 2247652"/>
              <a:gd name="connsiteX106" fmla="*/ 837308 w 2841265"/>
              <a:gd name="connsiteY106" fmla="*/ 958198 h 2247652"/>
              <a:gd name="connsiteX107" fmla="*/ 820562 w 2841265"/>
              <a:gd name="connsiteY107" fmla="*/ 969362 h 2247652"/>
              <a:gd name="connsiteX108" fmla="*/ 781488 w 2841265"/>
              <a:gd name="connsiteY108" fmla="*/ 986108 h 2247652"/>
              <a:gd name="connsiteX109" fmla="*/ 692175 w 2841265"/>
              <a:gd name="connsiteY109" fmla="*/ 1019600 h 2247652"/>
              <a:gd name="connsiteX110" fmla="*/ 513549 w 2841265"/>
              <a:gd name="connsiteY110" fmla="*/ 1097749 h 2247652"/>
              <a:gd name="connsiteX111" fmla="*/ 507967 w 2841265"/>
              <a:gd name="connsiteY111" fmla="*/ 1103331 h 2247652"/>
              <a:gd name="connsiteX112" fmla="*/ 496803 w 2841265"/>
              <a:gd name="connsiteY112" fmla="*/ 1103331 h 2247652"/>
              <a:gd name="connsiteX113" fmla="*/ 491221 w 2841265"/>
              <a:gd name="connsiteY113" fmla="*/ 1108913 h 2247652"/>
              <a:gd name="connsiteX114" fmla="*/ 480057 w 2841265"/>
              <a:gd name="connsiteY114" fmla="*/ 1108913 h 2247652"/>
              <a:gd name="connsiteX115" fmla="*/ 474475 w 2841265"/>
              <a:gd name="connsiteY115" fmla="*/ 1114495 h 2247652"/>
              <a:gd name="connsiteX116" fmla="*/ 407490 w 2841265"/>
              <a:gd name="connsiteY116" fmla="*/ 1147988 h 2247652"/>
              <a:gd name="connsiteX117" fmla="*/ 256774 w 2841265"/>
              <a:gd name="connsiteY117" fmla="*/ 1231718 h 2247652"/>
              <a:gd name="connsiteX118" fmla="*/ 245610 w 2841265"/>
              <a:gd name="connsiteY118" fmla="*/ 1259629 h 2247652"/>
              <a:gd name="connsiteX119" fmla="*/ 240028 w 2841265"/>
              <a:gd name="connsiteY119" fmla="*/ 1265211 h 2247652"/>
              <a:gd name="connsiteX120" fmla="*/ 240028 w 2841265"/>
              <a:gd name="connsiteY120" fmla="*/ 1326613 h 2247652"/>
              <a:gd name="connsiteX121" fmla="*/ 245610 w 2841265"/>
              <a:gd name="connsiteY121" fmla="*/ 1354524 h 2247652"/>
              <a:gd name="connsiteX122" fmla="*/ 251192 w 2841265"/>
              <a:gd name="connsiteY122" fmla="*/ 1382434 h 2247652"/>
              <a:gd name="connsiteX123" fmla="*/ 256774 w 2841265"/>
              <a:gd name="connsiteY123" fmla="*/ 1404762 h 2247652"/>
              <a:gd name="connsiteX124" fmla="*/ 267939 w 2841265"/>
              <a:gd name="connsiteY124" fmla="*/ 1427090 h 2247652"/>
              <a:gd name="connsiteX125" fmla="*/ 267939 w 2841265"/>
              <a:gd name="connsiteY125" fmla="*/ 1443836 h 2247652"/>
              <a:gd name="connsiteX126" fmla="*/ 273521 w 2841265"/>
              <a:gd name="connsiteY126" fmla="*/ 1460583 h 2247652"/>
              <a:gd name="connsiteX127" fmla="*/ 279103 w 2841265"/>
              <a:gd name="connsiteY127" fmla="*/ 1471747 h 2247652"/>
              <a:gd name="connsiteX128" fmla="*/ 290267 w 2841265"/>
              <a:gd name="connsiteY128" fmla="*/ 1527567 h 2247652"/>
              <a:gd name="connsiteX129" fmla="*/ 295849 w 2841265"/>
              <a:gd name="connsiteY129" fmla="*/ 1549895 h 2247652"/>
              <a:gd name="connsiteX130" fmla="*/ 301431 w 2841265"/>
              <a:gd name="connsiteY130" fmla="*/ 1577806 h 2247652"/>
              <a:gd name="connsiteX131" fmla="*/ 312595 w 2841265"/>
              <a:gd name="connsiteY131" fmla="*/ 1633626 h 2247652"/>
              <a:gd name="connsiteX132" fmla="*/ 323759 w 2841265"/>
              <a:gd name="connsiteY132" fmla="*/ 1678283 h 2247652"/>
              <a:gd name="connsiteX133" fmla="*/ 329341 w 2841265"/>
              <a:gd name="connsiteY133" fmla="*/ 1700611 h 2247652"/>
              <a:gd name="connsiteX134" fmla="*/ 334923 w 2841265"/>
              <a:gd name="connsiteY134" fmla="*/ 1722939 h 2247652"/>
              <a:gd name="connsiteX135" fmla="*/ 396326 w 2841265"/>
              <a:gd name="connsiteY135" fmla="*/ 1935057 h 2247652"/>
              <a:gd name="connsiteX136" fmla="*/ 401908 w 2841265"/>
              <a:gd name="connsiteY136" fmla="*/ 1974131 h 2247652"/>
              <a:gd name="connsiteX137" fmla="*/ 401908 w 2841265"/>
              <a:gd name="connsiteY137" fmla="*/ 1985296 h 2247652"/>
              <a:gd name="connsiteX138" fmla="*/ 407490 w 2841265"/>
              <a:gd name="connsiteY138" fmla="*/ 2007624 h 2247652"/>
              <a:gd name="connsiteX139" fmla="*/ 407490 w 2841265"/>
              <a:gd name="connsiteY139" fmla="*/ 2013206 h 2247652"/>
              <a:gd name="connsiteX140" fmla="*/ 413072 w 2841265"/>
              <a:gd name="connsiteY140" fmla="*/ 2018788 h 2247652"/>
              <a:gd name="connsiteX141" fmla="*/ 413072 w 2841265"/>
              <a:gd name="connsiteY141" fmla="*/ 2029952 h 2247652"/>
              <a:gd name="connsiteX142" fmla="*/ 418654 w 2841265"/>
              <a:gd name="connsiteY142" fmla="*/ 2041116 h 2247652"/>
              <a:gd name="connsiteX143" fmla="*/ 424236 w 2841265"/>
              <a:gd name="connsiteY143" fmla="*/ 2057862 h 2247652"/>
              <a:gd name="connsiteX144" fmla="*/ 424236 w 2841265"/>
              <a:gd name="connsiteY144" fmla="*/ 2063444 h 2247652"/>
              <a:gd name="connsiteX145" fmla="*/ 452146 w 2841265"/>
              <a:gd name="connsiteY145" fmla="*/ 2119265 h 2247652"/>
              <a:gd name="connsiteX146" fmla="*/ 547041 w 2841265"/>
              <a:gd name="connsiteY146" fmla="*/ 2230906 h 2247652"/>
              <a:gd name="connsiteX147" fmla="*/ 647518 w 2841265"/>
              <a:gd name="connsiteY147" fmla="*/ 2247652 h 2247652"/>
              <a:gd name="connsiteX148" fmla="*/ 753577 w 2841265"/>
              <a:gd name="connsiteY148" fmla="*/ 2230906 h 2247652"/>
              <a:gd name="connsiteX149" fmla="*/ 898711 w 2841265"/>
              <a:gd name="connsiteY149" fmla="*/ 2130429 h 2247652"/>
              <a:gd name="connsiteX150" fmla="*/ 1373185 w 2841265"/>
              <a:gd name="connsiteY150" fmla="*/ 1756431 h 2247652"/>
              <a:gd name="connsiteX151" fmla="*/ 1652288 w 2841265"/>
              <a:gd name="connsiteY151" fmla="*/ 1538731 h 2247652"/>
              <a:gd name="connsiteX152" fmla="*/ 1719273 w 2841265"/>
              <a:gd name="connsiteY152" fmla="*/ 1488493 h 2247652"/>
              <a:gd name="connsiteX153" fmla="*/ 1964883 w 2841265"/>
              <a:gd name="connsiteY153" fmla="*/ 1304285 h 2247652"/>
              <a:gd name="connsiteX154" fmla="*/ 2087688 w 2841265"/>
              <a:gd name="connsiteY154" fmla="*/ 1209390 h 2247652"/>
              <a:gd name="connsiteX155" fmla="*/ 2495178 w 2841265"/>
              <a:gd name="connsiteY155" fmla="*/ 907959 h 2247652"/>
              <a:gd name="connsiteX156" fmla="*/ 2818937 w 2841265"/>
              <a:gd name="connsiteY156" fmla="*/ 578618 h 2247652"/>
              <a:gd name="connsiteX157" fmla="*/ 2841265 w 2841265"/>
              <a:gd name="connsiteY157" fmla="*/ 427903 h 2247652"/>
              <a:gd name="connsiteX158" fmla="*/ 2835683 w 2841265"/>
              <a:gd name="connsiteY158" fmla="*/ 321844 h 2247652"/>
              <a:gd name="connsiteX159" fmla="*/ 2830101 w 2841265"/>
              <a:gd name="connsiteY159" fmla="*/ 299515 h 2247652"/>
              <a:gd name="connsiteX160" fmla="*/ 2824519 w 2841265"/>
              <a:gd name="connsiteY160" fmla="*/ 266023 h 2247652"/>
              <a:gd name="connsiteX161" fmla="*/ 2818937 w 2841265"/>
              <a:gd name="connsiteY161" fmla="*/ 249277 h 2247652"/>
              <a:gd name="connsiteX162" fmla="*/ 2796609 w 2841265"/>
              <a:gd name="connsiteY162" fmla="*/ 215785 h 2247652"/>
              <a:gd name="connsiteX163" fmla="*/ 2774281 w 2841265"/>
              <a:gd name="connsiteY163" fmla="*/ 182292 h 2247652"/>
              <a:gd name="connsiteX164" fmla="*/ 2701714 w 2841265"/>
              <a:gd name="connsiteY164" fmla="*/ 104144 h 2247652"/>
              <a:gd name="connsiteX165" fmla="*/ 2545416 w 2841265"/>
              <a:gd name="connsiteY165" fmla="*/ 3667 h 2247652"/>
              <a:gd name="connsiteX166" fmla="*/ 2305388 w 2841265"/>
              <a:gd name="connsiteY166" fmla="*/ 9249 h 224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841265" h="2247652">
                <a:moveTo>
                  <a:pt x="2305388" y="9249"/>
                </a:moveTo>
                <a:cubicBezTo>
                  <a:pt x="2233195" y="22718"/>
                  <a:pt x="2160590" y="33888"/>
                  <a:pt x="2087688" y="42741"/>
                </a:cubicBezTo>
                <a:lnTo>
                  <a:pt x="1970465" y="59487"/>
                </a:lnTo>
                <a:cubicBezTo>
                  <a:pt x="1935103" y="65008"/>
                  <a:pt x="1899751" y="70590"/>
                  <a:pt x="1864406" y="76233"/>
                </a:cubicBezTo>
                <a:cubicBezTo>
                  <a:pt x="1764420" y="94269"/>
                  <a:pt x="1663893" y="109162"/>
                  <a:pt x="1562975" y="120890"/>
                </a:cubicBezTo>
                <a:lnTo>
                  <a:pt x="1557393" y="126472"/>
                </a:lnTo>
                <a:lnTo>
                  <a:pt x="1523901" y="132054"/>
                </a:lnTo>
                <a:lnTo>
                  <a:pt x="1456916" y="143218"/>
                </a:lnTo>
                <a:lnTo>
                  <a:pt x="1384349" y="154382"/>
                </a:lnTo>
                <a:cubicBezTo>
                  <a:pt x="1242124" y="171218"/>
                  <a:pt x="1100608" y="193562"/>
                  <a:pt x="960113" y="221367"/>
                </a:cubicBezTo>
                <a:cubicBezTo>
                  <a:pt x="877303" y="241027"/>
                  <a:pt x="793433" y="255936"/>
                  <a:pt x="708921" y="266023"/>
                </a:cubicBezTo>
                <a:lnTo>
                  <a:pt x="675428" y="271605"/>
                </a:lnTo>
                <a:lnTo>
                  <a:pt x="647518" y="277187"/>
                </a:lnTo>
                <a:lnTo>
                  <a:pt x="630772" y="277187"/>
                </a:lnTo>
                <a:lnTo>
                  <a:pt x="614026" y="282769"/>
                </a:lnTo>
                <a:lnTo>
                  <a:pt x="602862" y="288351"/>
                </a:lnTo>
                <a:lnTo>
                  <a:pt x="457728" y="310680"/>
                </a:lnTo>
                <a:lnTo>
                  <a:pt x="385162" y="321844"/>
                </a:lnTo>
                <a:lnTo>
                  <a:pt x="290267" y="338590"/>
                </a:lnTo>
                <a:cubicBezTo>
                  <a:pt x="161880" y="366500"/>
                  <a:pt x="106059" y="388828"/>
                  <a:pt x="50238" y="444649"/>
                </a:cubicBezTo>
                <a:cubicBezTo>
                  <a:pt x="11164" y="489305"/>
                  <a:pt x="0" y="517216"/>
                  <a:pt x="0" y="595364"/>
                </a:cubicBezTo>
                <a:cubicBezTo>
                  <a:pt x="0" y="640021"/>
                  <a:pt x="5582" y="645603"/>
                  <a:pt x="22328" y="673513"/>
                </a:cubicBezTo>
                <a:cubicBezTo>
                  <a:pt x="50238" y="723752"/>
                  <a:pt x="66985" y="734916"/>
                  <a:pt x="139551" y="729334"/>
                </a:cubicBezTo>
                <a:lnTo>
                  <a:pt x="256774" y="718169"/>
                </a:lnTo>
                <a:cubicBezTo>
                  <a:pt x="299494" y="710288"/>
                  <a:pt x="342292" y="702841"/>
                  <a:pt x="385162" y="695841"/>
                </a:cubicBezTo>
                <a:cubicBezTo>
                  <a:pt x="524227" y="677688"/>
                  <a:pt x="662143" y="651598"/>
                  <a:pt x="798234" y="617692"/>
                </a:cubicBezTo>
                <a:lnTo>
                  <a:pt x="814980" y="612110"/>
                </a:lnTo>
                <a:lnTo>
                  <a:pt x="831726" y="612110"/>
                </a:lnTo>
                <a:lnTo>
                  <a:pt x="848472" y="606528"/>
                </a:lnTo>
                <a:lnTo>
                  <a:pt x="865218" y="606528"/>
                </a:lnTo>
                <a:lnTo>
                  <a:pt x="876382" y="600946"/>
                </a:lnTo>
                <a:lnTo>
                  <a:pt x="887547" y="595364"/>
                </a:lnTo>
                <a:lnTo>
                  <a:pt x="904293" y="595364"/>
                </a:lnTo>
                <a:lnTo>
                  <a:pt x="915457" y="589782"/>
                </a:lnTo>
                <a:lnTo>
                  <a:pt x="926621" y="589782"/>
                </a:lnTo>
                <a:lnTo>
                  <a:pt x="1060590" y="561872"/>
                </a:lnTo>
                <a:lnTo>
                  <a:pt x="1272708" y="522798"/>
                </a:lnTo>
                <a:cubicBezTo>
                  <a:pt x="1444976" y="485409"/>
                  <a:pt x="1618064" y="451906"/>
                  <a:pt x="1791839" y="422321"/>
                </a:cubicBezTo>
                <a:lnTo>
                  <a:pt x="1808585" y="416739"/>
                </a:lnTo>
                <a:lnTo>
                  <a:pt x="1864406" y="411157"/>
                </a:lnTo>
                <a:cubicBezTo>
                  <a:pt x="2086722" y="373031"/>
                  <a:pt x="2310099" y="341386"/>
                  <a:pt x="2534252" y="316262"/>
                </a:cubicBezTo>
                <a:lnTo>
                  <a:pt x="2545416" y="321844"/>
                </a:lnTo>
                <a:cubicBezTo>
                  <a:pt x="2556581" y="321844"/>
                  <a:pt x="2590073" y="349754"/>
                  <a:pt x="2590073" y="360918"/>
                </a:cubicBezTo>
                <a:lnTo>
                  <a:pt x="2595655" y="372082"/>
                </a:lnTo>
                <a:lnTo>
                  <a:pt x="2601237" y="405574"/>
                </a:lnTo>
                <a:cubicBezTo>
                  <a:pt x="2601237" y="427903"/>
                  <a:pt x="2601237" y="439067"/>
                  <a:pt x="2584491" y="461395"/>
                </a:cubicBezTo>
                <a:cubicBezTo>
                  <a:pt x="2573327" y="483723"/>
                  <a:pt x="2495178" y="550708"/>
                  <a:pt x="2484014" y="550708"/>
                </a:cubicBezTo>
                <a:lnTo>
                  <a:pt x="2444940" y="578618"/>
                </a:lnTo>
                <a:lnTo>
                  <a:pt x="2389119" y="623275"/>
                </a:lnTo>
                <a:cubicBezTo>
                  <a:pt x="2368571" y="636175"/>
                  <a:pt x="2348102" y="649198"/>
                  <a:pt x="2327716" y="662349"/>
                </a:cubicBezTo>
                <a:cubicBezTo>
                  <a:pt x="2293431" y="692352"/>
                  <a:pt x="2256004" y="718555"/>
                  <a:pt x="2216075" y="740498"/>
                </a:cubicBezTo>
                <a:lnTo>
                  <a:pt x="2204911" y="751662"/>
                </a:lnTo>
                <a:lnTo>
                  <a:pt x="2188165" y="762826"/>
                </a:lnTo>
                <a:lnTo>
                  <a:pt x="2177001" y="773990"/>
                </a:lnTo>
                <a:lnTo>
                  <a:pt x="2171419" y="773990"/>
                </a:lnTo>
                <a:cubicBezTo>
                  <a:pt x="2123943" y="818875"/>
                  <a:pt x="2071506" y="858206"/>
                  <a:pt x="2015121" y="891213"/>
                </a:cubicBezTo>
                <a:lnTo>
                  <a:pt x="1987211" y="913541"/>
                </a:lnTo>
                <a:lnTo>
                  <a:pt x="1959301" y="935870"/>
                </a:lnTo>
                <a:cubicBezTo>
                  <a:pt x="1870077" y="1009720"/>
                  <a:pt x="1776902" y="1078664"/>
                  <a:pt x="1680198" y="1142406"/>
                </a:cubicBezTo>
                <a:cubicBezTo>
                  <a:pt x="1632751" y="1172002"/>
                  <a:pt x="1587927" y="1205617"/>
                  <a:pt x="1546229" y="1242883"/>
                </a:cubicBezTo>
                <a:lnTo>
                  <a:pt x="1540647" y="1254047"/>
                </a:lnTo>
                <a:lnTo>
                  <a:pt x="1529483" y="1259629"/>
                </a:lnTo>
                <a:lnTo>
                  <a:pt x="1518319" y="1265211"/>
                </a:lnTo>
                <a:lnTo>
                  <a:pt x="1507154" y="1270793"/>
                </a:lnTo>
                <a:lnTo>
                  <a:pt x="1501572" y="1276375"/>
                </a:lnTo>
                <a:lnTo>
                  <a:pt x="1434588" y="1332195"/>
                </a:lnTo>
                <a:cubicBezTo>
                  <a:pt x="1372700" y="1375629"/>
                  <a:pt x="1313078" y="1422206"/>
                  <a:pt x="1255962" y="1471747"/>
                </a:cubicBezTo>
                <a:lnTo>
                  <a:pt x="1211306" y="1505239"/>
                </a:lnTo>
                <a:lnTo>
                  <a:pt x="1177813" y="1533149"/>
                </a:lnTo>
                <a:lnTo>
                  <a:pt x="1127575" y="1572224"/>
                </a:lnTo>
                <a:cubicBezTo>
                  <a:pt x="1082913" y="1611700"/>
                  <a:pt x="1036342" y="1648960"/>
                  <a:pt x="988023" y="1683865"/>
                </a:cubicBezTo>
                <a:lnTo>
                  <a:pt x="915457" y="1750849"/>
                </a:lnTo>
                <a:cubicBezTo>
                  <a:pt x="883762" y="1778687"/>
                  <a:pt x="852128" y="1806597"/>
                  <a:pt x="820562" y="1834580"/>
                </a:cubicBezTo>
                <a:cubicBezTo>
                  <a:pt x="686593" y="1946221"/>
                  <a:pt x="630772" y="1985296"/>
                  <a:pt x="602862" y="1985296"/>
                </a:cubicBezTo>
                <a:cubicBezTo>
                  <a:pt x="591698" y="1985296"/>
                  <a:pt x="558205" y="1951803"/>
                  <a:pt x="558205" y="1935057"/>
                </a:cubicBezTo>
                <a:cubicBezTo>
                  <a:pt x="558205" y="1923893"/>
                  <a:pt x="563787" y="1918311"/>
                  <a:pt x="681011" y="1784342"/>
                </a:cubicBezTo>
                <a:cubicBezTo>
                  <a:pt x="781488" y="1672701"/>
                  <a:pt x="1155485" y="1304285"/>
                  <a:pt x="1451334" y="1019600"/>
                </a:cubicBezTo>
                <a:cubicBezTo>
                  <a:pt x="1680198" y="790736"/>
                  <a:pt x="1864406" y="600946"/>
                  <a:pt x="1875570" y="573036"/>
                </a:cubicBezTo>
                <a:lnTo>
                  <a:pt x="1886734" y="539544"/>
                </a:lnTo>
                <a:cubicBezTo>
                  <a:pt x="1886734" y="528380"/>
                  <a:pt x="1886734" y="522798"/>
                  <a:pt x="1875570" y="522798"/>
                </a:cubicBezTo>
                <a:lnTo>
                  <a:pt x="1836496" y="528380"/>
                </a:lnTo>
                <a:cubicBezTo>
                  <a:pt x="1789149" y="547973"/>
                  <a:pt x="1740685" y="564747"/>
                  <a:pt x="1691362" y="578618"/>
                </a:cubicBezTo>
                <a:lnTo>
                  <a:pt x="1685780" y="584200"/>
                </a:lnTo>
                <a:lnTo>
                  <a:pt x="1680198" y="589782"/>
                </a:lnTo>
                <a:lnTo>
                  <a:pt x="1674616" y="589782"/>
                </a:lnTo>
                <a:lnTo>
                  <a:pt x="1669034" y="595364"/>
                </a:lnTo>
                <a:lnTo>
                  <a:pt x="1657870" y="595364"/>
                </a:lnTo>
                <a:lnTo>
                  <a:pt x="1641124" y="606528"/>
                </a:lnTo>
                <a:lnTo>
                  <a:pt x="1635542" y="612110"/>
                </a:lnTo>
                <a:lnTo>
                  <a:pt x="1624378" y="612110"/>
                </a:lnTo>
                <a:lnTo>
                  <a:pt x="1607631" y="623275"/>
                </a:lnTo>
                <a:lnTo>
                  <a:pt x="1602049" y="623275"/>
                </a:lnTo>
                <a:lnTo>
                  <a:pt x="1574139" y="634439"/>
                </a:lnTo>
                <a:lnTo>
                  <a:pt x="1451334" y="690259"/>
                </a:lnTo>
                <a:lnTo>
                  <a:pt x="1401095" y="712587"/>
                </a:lnTo>
                <a:lnTo>
                  <a:pt x="1378767" y="723752"/>
                </a:lnTo>
                <a:lnTo>
                  <a:pt x="1350857" y="734916"/>
                </a:lnTo>
                <a:lnTo>
                  <a:pt x="1295036" y="757244"/>
                </a:lnTo>
                <a:lnTo>
                  <a:pt x="1283872" y="762826"/>
                </a:lnTo>
                <a:lnTo>
                  <a:pt x="1272708" y="768408"/>
                </a:lnTo>
                <a:lnTo>
                  <a:pt x="1261544" y="773990"/>
                </a:lnTo>
                <a:lnTo>
                  <a:pt x="1188977" y="807482"/>
                </a:lnTo>
                <a:cubicBezTo>
                  <a:pt x="1120313" y="843492"/>
                  <a:pt x="1049471" y="875187"/>
                  <a:pt x="976859" y="902377"/>
                </a:cubicBezTo>
                <a:cubicBezTo>
                  <a:pt x="949742" y="910862"/>
                  <a:pt x="923556" y="922082"/>
                  <a:pt x="898711" y="935870"/>
                </a:cubicBezTo>
                <a:lnTo>
                  <a:pt x="870800" y="947034"/>
                </a:lnTo>
                <a:lnTo>
                  <a:pt x="848472" y="952616"/>
                </a:lnTo>
                <a:lnTo>
                  <a:pt x="837308" y="958198"/>
                </a:lnTo>
                <a:lnTo>
                  <a:pt x="820562" y="969362"/>
                </a:lnTo>
                <a:lnTo>
                  <a:pt x="781488" y="986108"/>
                </a:lnTo>
                <a:lnTo>
                  <a:pt x="692175" y="1019600"/>
                </a:lnTo>
                <a:cubicBezTo>
                  <a:pt x="630861" y="1041404"/>
                  <a:pt x="571172" y="1067517"/>
                  <a:pt x="513549" y="1097749"/>
                </a:cubicBezTo>
                <a:lnTo>
                  <a:pt x="507967" y="1103331"/>
                </a:lnTo>
                <a:lnTo>
                  <a:pt x="496803" y="1103331"/>
                </a:lnTo>
                <a:lnTo>
                  <a:pt x="491221" y="1108913"/>
                </a:lnTo>
                <a:lnTo>
                  <a:pt x="480057" y="1108913"/>
                </a:lnTo>
                <a:lnTo>
                  <a:pt x="474475" y="1114495"/>
                </a:lnTo>
                <a:lnTo>
                  <a:pt x="407490" y="1147988"/>
                </a:lnTo>
                <a:cubicBezTo>
                  <a:pt x="353327" y="1168161"/>
                  <a:pt x="302519" y="1196390"/>
                  <a:pt x="256774" y="1231718"/>
                </a:cubicBezTo>
                <a:lnTo>
                  <a:pt x="245610" y="1259629"/>
                </a:lnTo>
                <a:lnTo>
                  <a:pt x="240028" y="1265211"/>
                </a:lnTo>
                <a:lnTo>
                  <a:pt x="240028" y="1326613"/>
                </a:lnTo>
                <a:lnTo>
                  <a:pt x="245610" y="1354524"/>
                </a:lnTo>
                <a:lnTo>
                  <a:pt x="251192" y="1382434"/>
                </a:lnTo>
                <a:lnTo>
                  <a:pt x="256774" y="1404762"/>
                </a:lnTo>
                <a:cubicBezTo>
                  <a:pt x="256774" y="1421508"/>
                  <a:pt x="256774" y="1427090"/>
                  <a:pt x="267939" y="1427090"/>
                </a:cubicBezTo>
                <a:lnTo>
                  <a:pt x="267939" y="1443836"/>
                </a:lnTo>
                <a:lnTo>
                  <a:pt x="273521" y="1460583"/>
                </a:lnTo>
                <a:lnTo>
                  <a:pt x="279103" y="1471747"/>
                </a:lnTo>
                <a:lnTo>
                  <a:pt x="290267" y="1527567"/>
                </a:lnTo>
                <a:lnTo>
                  <a:pt x="295849" y="1549895"/>
                </a:lnTo>
                <a:lnTo>
                  <a:pt x="301431" y="1577806"/>
                </a:lnTo>
                <a:lnTo>
                  <a:pt x="312595" y="1633626"/>
                </a:lnTo>
                <a:lnTo>
                  <a:pt x="323759" y="1678283"/>
                </a:lnTo>
                <a:lnTo>
                  <a:pt x="329341" y="1700611"/>
                </a:lnTo>
                <a:lnTo>
                  <a:pt x="334923" y="1722939"/>
                </a:lnTo>
                <a:cubicBezTo>
                  <a:pt x="351669" y="1739685"/>
                  <a:pt x="385162" y="1862490"/>
                  <a:pt x="396326" y="1935057"/>
                </a:cubicBezTo>
                <a:lnTo>
                  <a:pt x="401908" y="1974131"/>
                </a:lnTo>
                <a:lnTo>
                  <a:pt x="401908" y="1985296"/>
                </a:lnTo>
                <a:lnTo>
                  <a:pt x="407490" y="2007624"/>
                </a:lnTo>
                <a:lnTo>
                  <a:pt x="407490" y="2013206"/>
                </a:lnTo>
                <a:lnTo>
                  <a:pt x="413072" y="2018788"/>
                </a:lnTo>
                <a:lnTo>
                  <a:pt x="413072" y="2029952"/>
                </a:lnTo>
                <a:lnTo>
                  <a:pt x="418654" y="2041116"/>
                </a:lnTo>
                <a:lnTo>
                  <a:pt x="424236" y="2057862"/>
                </a:lnTo>
                <a:lnTo>
                  <a:pt x="424236" y="2063444"/>
                </a:lnTo>
                <a:lnTo>
                  <a:pt x="452146" y="2119265"/>
                </a:lnTo>
                <a:cubicBezTo>
                  <a:pt x="491221" y="2191832"/>
                  <a:pt x="502385" y="2208578"/>
                  <a:pt x="547041" y="2230906"/>
                </a:cubicBezTo>
                <a:cubicBezTo>
                  <a:pt x="580534" y="2247652"/>
                  <a:pt x="586116" y="2247652"/>
                  <a:pt x="647518" y="2247652"/>
                </a:cubicBezTo>
                <a:cubicBezTo>
                  <a:pt x="714503" y="2247652"/>
                  <a:pt x="720085" y="2247652"/>
                  <a:pt x="753577" y="2230906"/>
                </a:cubicBezTo>
                <a:cubicBezTo>
                  <a:pt x="798234" y="2208578"/>
                  <a:pt x="814980" y="2197414"/>
                  <a:pt x="898711" y="2130429"/>
                </a:cubicBezTo>
                <a:cubicBezTo>
                  <a:pt x="1051787" y="1999446"/>
                  <a:pt x="1210072" y="1874682"/>
                  <a:pt x="1373185" y="1756431"/>
                </a:cubicBezTo>
                <a:cubicBezTo>
                  <a:pt x="1462799" y="1679583"/>
                  <a:pt x="1555936" y="1606938"/>
                  <a:pt x="1652288" y="1538731"/>
                </a:cubicBezTo>
                <a:lnTo>
                  <a:pt x="1719273" y="1488493"/>
                </a:lnTo>
                <a:cubicBezTo>
                  <a:pt x="1797790" y="1422742"/>
                  <a:pt x="1879779" y="1361250"/>
                  <a:pt x="1964883" y="1304285"/>
                </a:cubicBezTo>
                <a:cubicBezTo>
                  <a:pt x="2007960" y="1275526"/>
                  <a:pt x="2048993" y="1243820"/>
                  <a:pt x="2087688" y="1209390"/>
                </a:cubicBezTo>
                <a:cubicBezTo>
                  <a:pt x="2225515" y="1111643"/>
                  <a:pt x="2361371" y="1011143"/>
                  <a:pt x="2495178" y="907959"/>
                </a:cubicBezTo>
                <a:cubicBezTo>
                  <a:pt x="2630437" y="828884"/>
                  <a:pt x="2742184" y="715205"/>
                  <a:pt x="2818937" y="578618"/>
                </a:cubicBezTo>
                <a:cubicBezTo>
                  <a:pt x="2830101" y="578618"/>
                  <a:pt x="2835683" y="528380"/>
                  <a:pt x="2841265" y="427903"/>
                </a:cubicBezTo>
                <a:lnTo>
                  <a:pt x="2835683" y="321844"/>
                </a:lnTo>
                <a:lnTo>
                  <a:pt x="2830101" y="299515"/>
                </a:lnTo>
                <a:lnTo>
                  <a:pt x="2824519" y="266023"/>
                </a:lnTo>
                <a:lnTo>
                  <a:pt x="2818937" y="249277"/>
                </a:lnTo>
                <a:lnTo>
                  <a:pt x="2796609" y="215785"/>
                </a:lnTo>
                <a:lnTo>
                  <a:pt x="2774281" y="182292"/>
                </a:lnTo>
                <a:cubicBezTo>
                  <a:pt x="2774281" y="171128"/>
                  <a:pt x="2740788" y="137636"/>
                  <a:pt x="2701714" y="104144"/>
                </a:cubicBezTo>
                <a:cubicBezTo>
                  <a:pt x="2657566" y="59655"/>
                  <a:pt x="2604218" y="25364"/>
                  <a:pt x="2545416" y="3667"/>
                </a:cubicBezTo>
                <a:cubicBezTo>
                  <a:pt x="2511924" y="-1915"/>
                  <a:pt x="2355627" y="-1915"/>
                  <a:pt x="2305388" y="9249"/>
                </a:cubicBezTo>
              </a:path>
            </a:pathLst>
          </a:custGeom>
          <a:gradFill flip="none" rotWithShape="1">
            <a:gsLst>
              <a:gs pos="22000">
                <a:srgbClr val="53B1C6">
                  <a:lumMod val="81000"/>
                  <a:alpha val="50000"/>
                </a:srgbClr>
              </a:gs>
              <a:gs pos="64000">
                <a:srgbClr val="2F34A0">
                  <a:lumMod val="83000"/>
                  <a:alpha val="50000"/>
                </a:srgbClr>
              </a:gs>
              <a:gs pos="88000">
                <a:srgbClr val="52108B">
                  <a:lumMod val="62054"/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solidFill>
                <a:schemeClr val="lt1"/>
              </a:solidFill>
            </a:endParaRPr>
          </a:p>
        </p:txBody>
      </p:sp>
      <p:sp>
        <p:nvSpPr>
          <p:cNvPr id="9" name="Title 24">
            <a:extLst>
              <a:ext uri="{FF2B5EF4-FFF2-40B4-BE49-F238E27FC236}">
                <a16:creationId xmlns:a16="http://schemas.microsoft.com/office/drawing/2014/main" id="{BF68B6D5-BFDF-95DC-2A63-2CFAD00A9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" y="123043"/>
            <a:ext cx="1057575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The making of a new chatbot library…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B14BC0B1-08D3-F902-D286-5285EA8EE5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15"/>
          <a:stretch/>
        </p:blipFill>
        <p:spPr>
          <a:xfrm>
            <a:off x="964123" y="2270264"/>
            <a:ext cx="2299340" cy="1285408"/>
          </a:xfrm>
          <a:prstGeom prst="rect">
            <a:avLst/>
          </a:prstGeom>
        </p:spPr>
      </p:pic>
      <p:pic>
        <p:nvPicPr>
          <p:cNvPr id="42" name="Picture 41" descr="A person holding a circle with a x mark&#10;&#10;Description automatically generated">
            <a:extLst>
              <a:ext uri="{FF2B5EF4-FFF2-40B4-BE49-F238E27FC236}">
                <a16:creationId xmlns:a16="http://schemas.microsoft.com/office/drawing/2014/main" id="{EEFE2BD9-AEFC-70E9-5825-593C93932E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107" y="3004753"/>
            <a:ext cx="1930619" cy="1914258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D0405388-EF93-4141-438B-3BEE6F4F562B}"/>
              </a:ext>
            </a:extLst>
          </p:cNvPr>
          <p:cNvGrpSpPr/>
          <p:nvPr/>
        </p:nvGrpSpPr>
        <p:grpSpPr>
          <a:xfrm>
            <a:off x="946003" y="4269163"/>
            <a:ext cx="2040821" cy="1791826"/>
            <a:chOff x="5985517" y="2882354"/>
            <a:chExt cx="3678313" cy="3034927"/>
          </a:xfrm>
        </p:grpSpPr>
        <p:pic>
          <p:nvPicPr>
            <p:cNvPr id="45" name="Picture 44" descr="A person sitting on a chair&#10;&#10;Description automatically generated">
              <a:extLst>
                <a:ext uri="{FF2B5EF4-FFF2-40B4-BE49-F238E27FC236}">
                  <a16:creationId xmlns:a16="http://schemas.microsoft.com/office/drawing/2014/main" id="{91994374-4C37-1669-18A2-197F044DD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2124"/>
            <a:stretch/>
          </p:blipFill>
          <p:spPr>
            <a:xfrm>
              <a:off x="5985517" y="2882354"/>
              <a:ext cx="3678313" cy="3034927"/>
            </a:xfrm>
            <a:prstGeom prst="rect">
              <a:avLst/>
            </a:prstGeom>
          </p:spPr>
        </p:pic>
        <p:pic>
          <p:nvPicPr>
            <p:cNvPr id="47" name="Graphic 46" descr="Question Mark with solid fill">
              <a:extLst>
                <a:ext uri="{FF2B5EF4-FFF2-40B4-BE49-F238E27FC236}">
                  <a16:creationId xmlns:a16="http://schemas.microsoft.com/office/drawing/2014/main" id="{76FA46A9-0920-1D94-D3B7-EFD3E2BCD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442069" y="3243048"/>
              <a:ext cx="720154" cy="720154"/>
            </a:xfrm>
            <a:prstGeom prst="rect">
              <a:avLst/>
            </a:prstGeom>
          </p:spPr>
        </p:pic>
      </p:grp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30E3BCFE-F323-E521-084B-FA120DE08ED6}"/>
              </a:ext>
            </a:extLst>
          </p:cNvPr>
          <p:cNvSpPr/>
          <p:nvPr/>
        </p:nvSpPr>
        <p:spPr>
          <a:xfrm>
            <a:off x="1236719" y="3562826"/>
            <a:ext cx="1930619" cy="399056"/>
          </a:xfrm>
          <a:prstGeom prst="roundRect">
            <a:avLst>
              <a:gd name="adj" fmla="val 50000"/>
            </a:avLst>
          </a:prstGeom>
          <a:solidFill>
            <a:srgbClr val="939DA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Outdated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78CEABB5-7627-1235-FB51-3B737CC82752}"/>
              </a:ext>
            </a:extLst>
          </p:cNvPr>
          <p:cNvSpPr/>
          <p:nvPr/>
        </p:nvSpPr>
        <p:spPr>
          <a:xfrm>
            <a:off x="944402" y="5569210"/>
            <a:ext cx="2536582" cy="399056"/>
          </a:xfrm>
          <a:prstGeom prst="roundRect">
            <a:avLst>
              <a:gd name="adj" fmla="val 50000"/>
            </a:avLst>
          </a:prstGeom>
          <a:solidFill>
            <a:srgbClr val="939DA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Complex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EB55A8B-23DE-54EF-ADFC-FDDFBB473FB6}"/>
              </a:ext>
            </a:extLst>
          </p:cNvPr>
          <p:cNvSpPr/>
          <p:nvPr/>
        </p:nvSpPr>
        <p:spPr>
          <a:xfrm>
            <a:off x="3822106" y="4507076"/>
            <a:ext cx="1930620" cy="399056"/>
          </a:xfrm>
          <a:prstGeom prst="roundRect">
            <a:avLst>
              <a:gd name="adj" fmla="val 50000"/>
            </a:avLst>
          </a:prstGeom>
          <a:solidFill>
            <a:srgbClr val="939DA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Little flexibility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F4C7FA4-706A-E8DB-496B-787C6CFEB33A}"/>
              </a:ext>
            </a:extLst>
          </p:cNvPr>
          <p:cNvSpPr txBox="1"/>
          <p:nvPr/>
        </p:nvSpPr>
        <p:spPr>
          <a:xfrm>
            <a:off x="479521" y="1448606"/>
            <a:ext cx="561647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Challenges I faced with existing open-sourced chatbot libraries…</a:t>
            </a:r>
          </a:p>
        </p:txBody>
      </p:sp>
      <p:grpSp>
        <p:nvGrpSpPr>
          <p:cNvPr id="13316" name="Group 13315">
            <a:extLst>
              <a:ext uri="{FF2B5EF4-FFF2-40B4-BE49-F238E27FC236}">
                <a16:creationId xmlns:a16="http://schemas.microsoft.com/office/drawing/2014/main" id="{31C7FC56-2D86-AA0C-B058-E684BFCD645D}"/>
              </a:ext>
            </a:extLst>
          </p:cNvPr>
          <p:cNvGrpSpPr/>
          <p:nvPr/>
        </p:nvGrpSpPr>
        <p:grpSpPr>
          <a:xfrm>
            <a:off x="8200421" y="2411738"/>
            <a:ext cx="1873268" cy="1871929"/>
            <a:chOff x="7771370" y="2134117"/>
            <a:chExt cx="2598022" cy="2596165"/>
          </a:xfrm>
        </p:grpSpPr>
        <p:pic>
          <p:nvPicPr>
            <p:cNvPr id="13312" name="Picture 13311">
              <a:extLst>
                <a:ext uri="{FF2B5EF4-FFF2-40B4-BE49-F238E27FC236}">
                  <a16:creationId xmlns:a16="http://schemas.microsoft.com/office/drawing/2014/main" id="{56AA479E-39DC-A7F6-4AAC-5E60AD8EB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71370" y="2134117"/>
              <a:ext cx="2589766" cy="2589766"/>
            </a:xfrm>
            <a:prstGeom prst="ellipse">
              <a:avLst/>
            </a:prstGeom>
          </p:spPr>
        </p:pic>
        <p:pic>
          <p:nvPicPr>
            <p:cNvPr id="13315" name="Picture 13314">
              <a:extLst>
                <a:ext uri="{FF2B5EF4-FFF2-40B4-BE49-F238E27FC236}">
                  <a16:creationId xmlns:a16="http://schemas.microsoft.com/office/drawing/2014/main" id="{94C727EF-5C21-E0AE-CB73-8B11503C1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9890" b="89953" l="9890" r="90424">
                          <a14:foregroundMark x1="90424" y1="27473" x2="87441" y2="32653"/>
                          <a14:backgroundMark x1="17582" y1="44898" x2="41130" y2="41915"/>
                          <a14:backgroundMark x1="60754" y1="41915" x2="74882" y2="35322"/>
                          <a14:backgroundMark x1="67347" y1="32653" x2="75667" y2="31711"/>
                          <a14:backgroundMark x1="35636" y1="40188" x2="46939" y2="36578"/>
                          <a14:backgroundMark x1="46939" y1="36578" x2="47096" y2="36578"/>
                        </a14:backgroundRemoval>
                      </a14:imgEffect>
                      <a14:imgEffect>
                        <a14:brightnessContrast bright="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779626" y="2140516"/>
              <a:ext cx="2589766" cy="2589766"/>
            </a:xfrm>
            <a:prstGeom prst="rect">
              <a:avLst/>
            </a:prstGeom>
          </p:spPr>
        </p:pic>
      </p:grpSp>
      <p:sp>
        <p:nvSpPr>
          <p:cNvPr id="13317" name="Title 24">
            <a:extLst>
              <a:ext uri="{FF2B5EF4-FFF2-40B4-BE49-F238E27FC236}">
                <a16:creationId xmlns:a16="http://schemas.microsoft.com/office/drawing/2014/main" id="{C3001890-2B8F-3D9A-0A14-DBB32DF00CDF}"/>
              </a:ext>
            </a:extLst>
          </p:cNvPr>
          <p:cNvSpPr txBox="1">
            <a:spLocks/>
          </p:cNvSpPr>
          <p:nvPr/>
        </p:nvSpPr>
        <p:spPr>
          <a:xfrm>
            <a:off x="7403469" y="4109049"/>
            <a:ext cx="34671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solidFill>
                  <a:srgbClr val="002060"/>
                </a:solidFill>
              </a:rPr>
              <a:t>React </a:t>
            </a:r>
            <a:r>
              <a:rPr lang="en-US" sz="3200" b="1" dirty="0" err="1">
                <a:solidFill>
                  <a:srgbClr val="002060"/>
                </a:solidFill>
              </a:rPr>
              <a:t>ChatBotify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13320" name="Subtitle 8">
            <a:extLst>
              <a:ext uri="{FF2B5EF4-FFF2-40B4-BE49-F238E27FC236}">
                <a16:creationId xmlns:a16="http://schemas.microsoft.com/office/drawing/2014/main" id="{A373C9D5-07DB-B829-4797-2AAA821C3347}"/>
              </a:ext>
            </a:extLst>
          </p:cNvPr>
          <p:cNvSpPr txBox="1">
            <a:spLocks/>
          </p:cNvSpPr>
          <p:nvPr/>
        </p:nvSpPr>
        <p:spPr>
          <a:xfrm>
            <a:off x="7071664" y="5139592"/>
            <a:ext cx="4130783" cy="86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002060"/>
                </a:solidFill>
              </a:rPr>
              <a:t>A modern React library for creating a flexible and extensible chatbot</a:t>
            </a:r>
          </a:p>
        </p:txBody>
      </p:sp>
      <p:sp>
        <p:nvSpPr>
          <p:cNvPr id="13321" name="TextBox 13320">
            <a:extLst>
              <a:ext uri="{FF2B5EF4-FFF2-40B4-BE49-F238E27FC236}">
                <a16:creationId xmlns:a16="http://schemas.microsoft.com/office/drawing/2014/main" id="{9189918B-0237-3874-FF03-0BF751E7F14D}"/>
              </a:ext>
            </a:extLst>
          </p:cNvPr>
          <p:cNvSpPr txBox="1"/>
          <p:nvPr/>
        </p:nvSpPr>
        <p:spPr>
          <a:xfrm>
            <a:off x="6872182" y="1448606"/>
            <a:ext cx="452974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… and this motivated me to create:</a:t>
            </a:r>
          </a:p>
        </p:txBody>
      </p:sp>
    </p:spTree>
    <p:extLst>
      <p:ext uri="{BB962C8B-B14F-4D97-AF65-F5344CB8AC3E}">
        <p14:creationId xmlns:p14="http://schemas.microsoft.com/office/powerpoint/2010/main" val="2935912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3" grpId="0" animBg="1"/>
      <p:bldP spid="13317" grpId="0"/>
      <p:bldP spid="13320" grpId="0"/>
      <p:bldP spid="133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58BB12C4-AC55-0BC4-77B1-4C0804656C7A}"/>
              </a:ext>
            </a:extLst>
          </p:cNvPr>
          <p:cNvSpPr/>
          <p:nvPr/>
        </p:nvSpPr>
        <p:spPr>
          <a:xfrm>
            <a:off x="11192454" y="209298"/>
            <a:ext cx="783837" cy="620074"/>
          </a:xfrm>
          <a:custGeom>
            <a:avLst/>
            <a:gdLst>
              <a:gd name="connsiteX0" fmla="*/ 2305388 w 2841265"/>
              <a:gd name="connsiteY0" fmla="*/ 9249 h 2247652"/>
              <a:gd name="connsiteX1" fmla="*/ 2087688 w 2841265"/>
              <a:gd name="connsiteY1" fmla="*/ 42741 h 2247652"/>
              <a:gd name="connsiteX2" fmla="*/ 1970465 w 2841265"/>
              <a:gd name="connsiteY2" fmla="*/ 59487 h 2247652"/>
              <a:gd name="connsiteX3" fmla="*/ 1864406 w 2841265"/>
              <a:gd name="connsiteY3" fmla="*/ 76233 h 2247652"/>
              <a:gd name="connsiteX4" fmla="*/ 1562975 w 2841265"/>
              <a:gd name="connsiteY4" fmla="*/ 120890 h 2247652"/>
              <a:gd name="connsiteX5" fmla="*/ 1557393 w 2841265"/>
              <a:gd name="connsiteY5" fmla="*/ 126472 h 2247652"/>
              <a:gd name="connsiteX6" fmla="*/ 1523901 w 2841265"/>
              <a:gd name="connsiteY6" fmla="*/ 132054 h 2247652"/>
              <a:gd name="connsiteX7" fmla="*/ 1456916 w 2841265"/>
              <a:gd name="connsiteY7" fmla="*/ 143218 h 2247652"/>
              <a:gd name="connsiteX8" fmla="*/ 1384349 w 2841265"/>
              <a:gd name="connsiteY8" fmla="*/ 154382 h 2247652"/>
              <a:gd name="connsiteX9" fmla="*/ 960113 w 2841265"/>
              <a:gd name="connsiteY9" fmla="*/ 221367 h 2247652"/>
              <a:gd name="connsiteX10" fmla="*/ 708921 w 2841265"/>
              <a:gd name="connsiteY10" fmla="*/ 266023 h 2247652"/>
              <a:gd name="connsiteX11" fmla="*/ 675428 w 2841265"/>
              <a:gd name="connsiteY11" fmla="*/ 271605 h 2247652"/>
              <a:gd name="connsiteX12" fmla="*/ 647518 w 2841265"/>
              <a:gd name="connsiteY12" fmla="*/ 277187 h 2247652"/>
              <a:gd name="connsiteX13" fmla="*/ 630772 w 2841265"/>
              <a:gd name="connsiteY13" fmla="*/ 277187 h 2247652"/>
              <a:gd name="connsiteX14" fmla="*/ 614026 w 2841265"/>
              <a:gd name="connsiteY14" fmla="*/ 282769 h 2247652"/>
              <a:gd name="connsiteX15" fmla="*/ 602862 w 2841265"/>
              <a:gd name="connsiteY15" fmla="*/ 288351 h 2247652"/>
              <a:gd name="connsiteX16" fmla="*/ 457728 w 2841265"/>
              <a:gd name="connsiteY16" fmla="*/ 310680 h 2247652"/>
              <a:gd name="connsiteX17" fmla="*/ 385162 w 2841265"/>
              <a:gd name="connsiteY17" fmla="*/ 321844 h 2247652"/>
              <a:gd name="connsiteX18" fmla="*/ 290267 w 2841265"/>
              <a:gd name="connsiteY18" fmla="*/ 338590 h 2247652"/>
              <a:gd name="connsiteX19" fmla="*/ 50238 w 2841265"/>
              <a:gd name="connsiteY19" fmla="*/ 444649 h 2247652"/>
              <a:gd name="connsiteX20" fmla="*/ 0 w 2841265"/>
              <a:gd name="connsiteY20" fmla="*/ 595364 h 2247652"/>
              <a:gd name="connsiteX21" fmla="*/ 22328 w 2841265"/>
              <a:gd name="connsiteY21" fmla="*/ 673513 h 2247652"/>
              <a:gd name="connsiteX22" fmla="*/ 139551 w 2841265"/>
              <a:gd name="connsiteY22" fmla="*/ 729334 h 2247652"/>
              <a:gd name="connsiteX23" fmla="*/ 256774 w 2841265"/>
              <a:gd name="connsiteY23" fmla="*/ 718169 h 2247652"/>
              <a:gd name="connsiteX24" fmla="*/ 385162 w 2841265"/>
              <a:gd name="connsiteY24" fmla="*/ 695841 h 2247652"/>
              <a:gd name="connsiteX25" fmla="*/ 798234 w 2841265"/>
              <a:gd name="connsiteY25" fmla="*/ 617692 h 2247652"/>
              <a:gd name="connsiteX26" fmla="*/ 814980 w 2841265"/>
              <a:gd name="connsiteY26" fmla="*/ 612110 h 2247652"/>
              <a:gd name="connsiteX27" fmla="*/ 831726 w 2841265"/>
              <a:gd name="connsiteY27" fmla="*/ 612110 h 2247652"/>
              <a:gd name="connsiteX28" fmla="*/ 848472 w 2841265"/>
              <a:gd name="connsiteY28" fmla="*/ 606528 h 2247652"/>
              <a:gd name="connsiteX29" fmla="*/ 865218 w 2841265"/>
              <a:gd name="connsiteY29" fmla="*/ 606528 h 2247652"/>
              <a:gd name="connsiteX30" fmla="*/ 876382 w 2841265"/>
              <a:gd name="connsiteY30" fmla="*/ 600946 h 2247652"/>
              <a:gd name="connsiteX31" fmla="*/ 887547 w 2841265"/>
              <a:gd name="connsiteY31" fmla="*/ 595364 h 2247652"/>
              <a:gd name="connsiteX32" fmla="*/ 904293 w 2841265"/>
              <a:gd name="connsiteY32" fmla="*/ 595364 h 2247652"/>
              <a:gd name="connsiteX33" fmla="*/ 915457 w 2841265"/>
              <a:gd name="connsiteY33" fmla="*/ 589782 h 2247652"/>
              <a:gd name="connsiteX34" fmla="*/ 926621 w 2841265"/>
              <a:gd name="connsiteY34" fmla="*/ 589782 h 2247652"/>
              <a:gd name="connsiteX35" fmla="*/ 1060590 w 2841265"/>
              <a:gd name="connsiteY35" fmla="*/ 561872 h 2247652"/>
              <a:gd name="connsiteX36" fmla="*/ 1272708 w 2841265"/>
              <a:gd name="connsiteY36" fmla="*/ 522798 h 2247652"/>
              <a:gd name="connsiteX37" fmla="*/ 1791839 w 2841265"/>
              <a:gd name="connsiteY37" fmla="*/ 422321 h 2247652"/>
              <a:gd name="connsiteX38" fmla="*/ 1808585 w 2841265"/>
              <a:gd name="connsiteY38" fmla="*/ 416739 h 2247652"/>
              <a:gd name="connsiteX39" fmla="*/ 1864406 w 2841265"/>
              <a:gd name="connsiteY39" fmla="*/ 411157 h 2247652"/>
              <a:gd name="connsiteX40" fmla="*/ 2534252 w 2841265"/>
              <a:gd name="connsiteY40" fmla="*/ 316262 h 2247652"/>
              <a:gd name="connsiteX41" fmla="*/ 2545416 w 2841265"/>
              <a:gd name="connsiteY41" fmla="*/ 321844 h 2247652"/>
              <a:gd name="connsiteX42" fmla="*/ 2590073 w 2841265"/>
              <a:gd name="connsiteY42" fmla="*/ 360918 h 2247652"/>
              <a:gd name="connsiteX43" fmla="*/ 2595655 w 2841265"/>
              <a:gd name="connsiteY43" fmla="*/ 372082 h 2247652"/>
              <a:gd name="connsiteX44" fmla="*/ 2601237 w 2841265"/>
              <a:gd name="connsiteY44" fmla="*/ 405574 h 2247652"/>
              <a:gd name="connsiteX45" fmla="*/ 2584491 w 2841265"/>
              <a:gd name="connsiteY45" fmla="*/ 461395 h 2247652"/>
              <a:gd name="connsiteX46" fmla="*/ 2484014 w 2841265"/>
              <a:gd name="connsiteY46" fmla="*/ 550708 h 2247652"/>
              <a:gd name="connsiteX47" fmla="*/ 2444940 w 2841265"/>
              <a:gd name="connsiteY47" fmla="*/ 578618 h 2247652"/>
              <a:gd name="connsiteX48" fmla="*/ 2389119 w 2841265"/>
              <a:gd name="connsiteY48" fmla="*/ 623275 h 2247652"/>
              <a:gd name="connsiteX49" fmla="*/ 2327716 w 2841265"/>
              <a:gd name="connsiteY49" fmla="*/ 662349 h 2247652"/>
              <a:gd name="connsiteX50" fmla="*/ 2216075 w 2841265"/>
              <a:gd name="connsiteY50" fmla="*/ 740498 h 2247652"/>
              <a:gd name="connsiteX51" fmla="*/ 2204911 w 2841265"/>
              <a:gd name="connsiteY51" fmla="*/ 751662 h 2247652"/>
              <a:gd name="connsiteX52" fmla="*/ 2188165 w 2841265"/>
              <a:gd name="connsiteY52" fmla="*/ 762826 h 2247652"/>
              <a:gd name="connsiteX53" fmla="*/ 2177001 w 2841265"/>
              <a:gd name="connsiteY53" fmla="*/ 773990 h 2247652"/>
              <a:gd name="connsiteX54" fmla="*/ 2171419 w 2841265"/>
              <a:gd name="connsiteY54" fmla="*/ 773990 h 2247652"/>
              <a:gd name="connsiteX55" fmla="*/ 2015121 w 2841265"/>
              <a:gd name="connsiteY55" fmla="*/ 891213 h 2247652"/>
              <a:gd name="connsiteX56" fmla="*/ 1987211 w 2841265"/>
              <a:gd name="connsiteY56" fmla="*/ 913541 h 2247652"/>
              <a:gd name="connsiteX57" fmla="*/ 1959301 w 2841265"/>
              <a:gd name="connsiteY57" fmla="*/ 935870 h 2247652"/>
              <a:gd name="connsiteX58" fmla="*/ 1680198 w 2841265"/>
              <a:gd name="connsiteY58" fmla="*/ 1142406 h 2247652"/>
              <a:gd name="connsiteX59" fmla="*/ 1546229 w 2841265"/>
              <a:gd name="connsiteY59" fmla="*/ 1242883 h 2247652"/>
              <a:gd name="connsiteX60" fmla="*/ 1540647 w 2841265"/>
              <a:gd name="connsiteY60" fmla="*/ 1254047 h 2247652"/>
              <a:gd name="connsiteX61" fmla="*/ 1529483 w 2841265"/>
              <a:gd name="connsiteY61" fmla="*/ 1259629 h 2247652"/>
              <a:gd name="connsiteX62" fmla="*/ 1518319 w 2841265"/>
              <a:gd name="connsiteY62" fmla="*/ 1265211 h 2247652"/>
              <a:gd name="connsiteX63" fmla="*/ 1507154 w 2841265"/>
              <a:gd name="connsiteY63" fmla="*/ 1270793 h 2247652"/>
              <a:gd name="connsiteX64" fmla="*/ 1501572 w 2841265"/>
              <a:gd name="connsiteY64" fmla="*/ 1276375 h 2247652"/>
              <a:gd name="connsiteX65" fmla="*/ 1434588 w 2841265"/>
              <a:gd name="connsiteY65" fmla="*/ 1332195 h 2247652"/>
              <a:gd name="connsiteX66" fmla="*/ 1255962 w 2841265"/>
              <a:gd name="connsiteY66" fmla="*/ 1471747 h 2247652"/>
              <a:gd name="connsiteX67" fmla="*/ 1211306 w 2841265"/>
              <a:gd name="connsiteY67" fmla="*/ 1505239 h 2247652"/>
              <a:gd name="connsiteX68" fmla="*/ 1177813 w 2841265"/>
              <a:gd name="connsiteY68" fmla="*/ 1533149 h 2247652"/>
              <a:gd name="connsiteX69" fmla="*/ 1127575 w 2841265"/>
              <a:gd name="connsiteY69" fmla="*/ 1572224 h 2247652"/>
              <a:gd name="connsiteX70" fmla="*/ 988023 w 2841265"/>
              <a:gd name="connsiteY70" fmla="*/ 1683865 h 2247652"/>
              <a:gd name="connsiteX71" fmla="*/ 915457 w 2841265"/>
              <a:gd name="connsiteY71" fmla="*/ 1750849 h 2247652"/>
              <a:gd name="connsiteX72" fmla="*/ 820562 w 2841265"/>
              <a:gd name="connsiteY72" fmla="*/ 1834580 h 2247652"/>
              <a:gd name="connsiteX73" fmla="*/ 602862 w 2841265"/>
              <a:gd name="connsiteY73" fmla="*/ 1985296 h 2247652"/>
              <a:gd name="connsiteX74" fmla="*/ 558205 w 2841265"/>
              <a:gd name="connsiteY74" fmla="*/ 1935057 h 2247652"/>
              <a:gd name="connsiteX75" fmla="*/ 681011 w 2841265"/>
              <a:gd name="connsiteY75" fmla="*/ 1784342 h 2247652"/>
              <a:gd name="connsiteX76" fmla="*/ 1451334 w 2841265"/>
              <a:gd name="connsiteY76" fmla="*/ 1019600 h 2247652"/>
              <a:gd name="connsiteX77" fmla="*/ 1875570 w 2841265"/>
              <a:gd name="connsiteY77" fmla="*/ 573036 h 2247652"/>
              <a:gd name="connsiteX78" fmla="*/ 1886734 w 2841265"/>
              <a:gd name="connsiteY78" fmla="*/ 539544 h 2247652"/>
              <a:gd name="connsiteX79" fmla="*/ 1875570 w 2841265"/>
              <a:gd name="connsiteY79" fmla="*/ 522798 h 2247652"/>
              <a:gd name="connsiteX80" fmla="*/ 1836496 w 2841265"/>
              <a:gd name="connsiteY80" fmla="*/ 528380 h 2247652"/>
              <a:gd name="connsiteX81" fmla="*/ 1691362 w 2841265"/>
              <a:gd name="connsiteY81" fmla="*/ 578618 h 2247652"/>
              <a:gd name="connsiteX82" fmla="*/ 1685780 w 2841265"/>
              <a:gd name="connsiteY82" fmla="*/ 584200 h 2247652"/>
              <a:gd name="connsiteX83" fmla="*/ 1680198 w 2841265"/>
              <a:gd name="connsiteY83" fmla="*/ 589782 h 2247652"/>
              <a:gd name="connsiteX84" fmla="*/ 1674616 w 2841265"/>
              <a:gd name="connsiteY84" fmla="*/ 589782 h 2247652"/>
              <a:gd name="connsiteX85" fmla="*/ 1669034 w 2841265"/>
              <a:gd name="connsiteY85" fmla="*/ 595364 h 2247652"/>
              <a:gd name="connsiteX86" fmla="*/ 1657870 w 2841265"/>
              <a:gd name="connsiteY86" fmla="*/ 595364 h 2247652"/>
              <a:gd name="connsiteX87" fmla="*/ 1641124 w 2841265"/>
              <a:gd name="connsiteY87" fmla="*/ 606528 h 2247652"/>
              <a:gd name="connsiteX88" fmla="*/ 1635542 w 2841265"/>
              <a:gd name="connsiteY88" fmla="*/ 612110 h 2247652"/>
              <a:gd name="connsiteX89" fmla="*/ 1624378 w 2841265"/>
              <a:gd name="connsiteY89" fmla="*/ 612110 h 2247652"/>
              <a:gd name="connsiteX90" fmla="*/ 1607631 w 2841265"/>
              <a:gd name="connsiteY90" fmla="*/ 623275 h 2247652"/>
              <a:gd name="connsiteX91" fmla="*/ 1602049 w 2841265"/>
              <a:gd name="connsiteY91" fmla="*/ 623275 h 2247652"/>
              <a:gd name="connsiteX92" fmla="*/ 1574139 w 2841265"/>
              <a:gd name="connsiteY92" fmla="*/ 634439 h 2247652"/>
              <a:gd name="connsiteX93" fmla="*/ 1451334 w 2841265"/>
              <a:gd name="connsiteY93" fmla="*/ 690259 h 2247652"/>
              <a:gd name="connsiteX94" fmla="*/ 1401095 w 2841265"/>
              <a:gd name="connsiteY94" fmla="*/ 712587 h 2247652"/>
              <a:gd name="connsiteX95" fmla="*/ 1378767 w 2841265"/>
              <a:gd name="connsiteY95" fmla="*/ 723752 h 2247652"/>
              <a:gd name="connsiteX96" fmla="*/ 1350857 w 2841265"/>
              <a:gd name="connsiteY96" fmla="*/ 734916 h 2247652"/>
              <a:gd name="connsiteX97" fmla="*/ 1295036 w 2841265"/>
              <a:gd name="connsiteY97" fmla="*/ 757244 h 2247652"/>
              <a:gd name="connsiteX98" fmla="*/ 1283872 w 2841265"/>
              <a:gd name="connsiteY98" fmla="*/ 762826 h 2247652"/>
              <a:gd name="connsiteX99" fmla="*/ 1272708 w 2841265"/>
              <a:gd name="connsiteY99" fmla="*/ 768408 h 2247652"/>
              <a:gd name="connsiteX100" fmla="*/ 1261544 w 2841265"/>
              <a:gd name="connsiteY100" fmla="*/ 773990 h 2247652"/>
              <a:gd name="connsiteX101" fmla="*/ 1188977 w 2841265"/>
              <a:gd name="connsiteY101" fmla="*/ 807482 h 2247652"/>
              <a:gd name="connsiteX102" fmla="*/ 976859 w 2841265"/>
              <a:gd name="connsiteY102" fmla="*/ 902377 h 2247652"/>
              <a:gd name="connsiteX103" fmla="*/ 898711 w 2841265"/>
              <a:gd name="connsiteY103" fmla="*/ 935870 h 2247652"/>
              <a:gd name="connsiteX104" fmla="*/ 870800 w 2841265"/>
              <a:gd name="connsiteY104" fmla="*/ 947034 h 2247652"/>
              <a:gd name="connsiteX105" fmla="*/ 848472 w 2841265"/>
              <a:gd name="connsiteY105" fmla="*/ 952616 h 2247652"/>
              <a:gd name="connsiteX106" fmla="*/ 837308 w 2841265"/>
              <a:gd name="connsiteY106" fmla="*/ 958198 h 2247652"/>
              <a:gd name="connsiteX107" fmla="*/ 820562 w 2841265"/>
              <a:gd name="connsiteY107" fmla="*/ 969362 h 2247652"/>
              <a:gd name="connsiteX108" fmla="*/ 781488 w 2841265"/>
              <a:gd name="connsiteY108" fmla="*/ 986108 h 2247652"/>
              <a:gd name="connsiteX109" fmla="*/ 692175 w 2841265"/>
              <a:gd name="connsiteY109" fmla="*/ 1019600 h 2247652"/>
              <a:gd name="connsiteX110" fmla="*/ 513549 w 2841265"/>
              <a:gd name="connsiteY110" fmla="*/ 1097749 h 2247652"/>
              <a:gd name="connsiteX111" fmla="*/ 507967 w 2841265"/>
              <a:gd name="connsiteY111" fmla="*/ 1103331 h 2247652"/>
              <a:gd name="connsiteX112" fmla="*/ 496803 w 2841265"/>
              <a:gd name="connsiteY112" fmla="*/ 1103331 h 2247652"/>
              <a:gd name="connsiteX113" fmla="*/ 491221 w 2841265"/>
              <a:gd name="connsiteY113" fmla="*/ 1108913 h 2247652"/>
              <a:gd name="connsiteX114" fmla="*/ 480057 w 2841265"/>
              <a:gd name="connsiteY114" fmla="*/ 1108913 h 2247652"/>
              <a:gd name="connsiteX115" fmla="*/ 474475 w 2841265"/>
              <a:gd name="connsiteY115" fmla="*/ 1114495 h 2247652"/>
              <a:gd name="connsiteX116" fmla="*/ 407490 w 2841265"/>
              <a:gd name="connsiteY116" fmla="*/ 1147988 h 2247652"/>
              <a:gd name="connsiteX117" fmla="*/ 256774 w 2841265"/>
              <a:gd name="connsiteY117" fmla="*/ 1231718 h 2247652"/>
              <a:gd name="connsiteX118" fmla="*/ 245610 w 2841265"/>
              <a:gd name="connsiteY118" fmla="*/ 1259629 h 2247652"/>
              <a:gd name="connsiteX119" fmla="*/ 240028 w 2841265"/>
              <a:gd name="connsiteY119" fmla="*/ 1265211 h 2247652"/>
              <a:gd name="connsiteX120" fmla="*/ 240028 w 2841265"/>
              <a:gd name="connsiteY120" fmla="*/ 1326613 h 2247652"/>
              <a:gd name="connsiteX121" fmla="*/ 245610 w 2841265"/>
              <a:gd name="connsiteY121" fmla="*/ 1354524 h 2247652"/>
              <a:gd name="connsiteX122" fmla="*/ 251192 w 2841265"/>
              <a:gd name="connsiteY122" fmla="*/ 1382434 h 2247652"/>
              <a:gd name="connsiteX123" fmla="*/ 256774 w 2841265"/>
              <a:gd name="connsiteY123" fmla="*/ 1404762 h 2247652"/>
              <a:gd name="connsiteX124" fmla="*/ 267939 w 2841265"/>
              <a:gd name="connsiteY124" fmla="*/ 1427090 h 2247652"/>
              <a:gd name="connsiteX125" fmla="*/ 267939 w 2841265"/>
              <a:gd name="connsiteY125" fmla="*/ 1443836 h 2247652"/>
              <a:gd name="connsiteX126" fmla="*/ 273521 w 2841265"/>
              <a:gd name="connsiteY126" fmla="*/ 1460583 h 2247652"/>
              <a:gd name="connsiteX127" fmla="*/ 279103 w 2841265"/>
              <a:gd name="connsiteY127" fmla="*/ 1471747 h 2247652"/>
              <a:gd name="connsiteX128" fmla="*/ 290267 w 2841265"/>
              <a:gd name="connsiteY128" fmla="*/ 1527567 h 2247652"/>
              <a:gd name="connsiteX129" fmla="*/ 295849 w 2841265"/>
              <a:gd name="connsiteY129" fmla="*/ 1549895 h 2247652"/>
              <a:gd name="connsiteX130" fmla="*/ 301431 w 2841265"/>
              <a:gd name="connsiteY130" fmla="*/ 1577806 h 2247652"/>
              <a:gd name="connsiteX131" fmla="*/ 312595 w 2841265"/>
              <a:gd name="connsiteY131" fmla="*/ 1633626 h 2247652"/>
              <a:gd name="connsiteX132" fmla="*/ 323759 w 2841265"/>
              <a:gd name="connsiteY132" fmla="*/ 1678283 h 2247652"/>
              <a:gd name="connsiteX133" fmla="*/ 329341 w 2841265"/>
              <a:gd name="connsiteY133" fmla="*/ 1700611 h 2247652"/>
              <a:gd name="connsiteX134" fmla="*/ 334923 w 2841265"/>
              <a:gd name="connsiteY134" fmla="*/ 1722939 h 2247652"/>
              <a:gd name="connsiteX135" fmla="*/ 396326 w 2841265"/>
              <a:gd name="connsiteY135" fmla="*/ 1935057 h 2247652"/>
              <a:gd name="connsiteX136" fmla="*/ 401908 w 2841265"/>
              <a:gd name="connsiteY136" fmla="*/ 1974131 h 2247652"/>
              <a:gd name="connsiteX137" fmla="*/ 401908 w 2841265"/>
              <a:gd name="connsiteY137" fmla="*/ 1985296 h 2247652"/>
              <a:gd name="connsiteX138" fmla="*/ 407490 w 2841265"/>
              <a:gd name="connsiteY138" fmla="*/ 2007624 h 2247652"/>
              <a:gd name="connsiteX139" fmla="*/ 407490 w 2841265"/>
              <a:gd name="connsiteY139" fmla="*/ 2013206 h 2247652"/>
              <a:gd name="connsiteX140" fmla="*/ 413072 w 2841265"/>
              <a:gd name="connsiteY140" fmla="*/ 2018788 h 2247652"/>
              <a:gd name="connsiteX141" fmla="*/ 413072 w 2841265"/>
              <a:gd name="connsiteY141" fmla="*/ 2029952 h 2247652"/>
              <a:gd name="connsiteX142" fmla="*/ 418654 w 2841265"/>
              <a:gd name="connsiteY142" fmla="*/ 2041116 h 2247652"/>
              <a:gd name="connsiteX143" fmla="*/ 424236 w 2841265"/>
              <a:gd name="connsiteY143" fmla="*/ 2057862 h 2247652"/>
              <a:gd name="connsiteX144" fmla="*/ 424236 w 2841265"/>
              <a:gd name="connsiteY144" fmla="*/ 2063444 h 2247652"/>
              <a:gd name="connsiteX145" fmla="*/ 452146 w 2841265"/>
              <a:gd name="connsiteY145" fmla="*/ 2119265 h 2247652"/>
              <a:gd name="connsiteX146" fmla="*/ 547041 w 2841265"/>
              <a:gd name="connsiteY146" fmla="*/ 2230906 h 2247652"/>
              <a:gd name="connsiteX147" fmla="*/ 647518 w 2841265"/>
              <a:gd name="connsiteY147" fmla="*/ 2247652 h 2247652"/>
              <a:gd name="connsiteX148" fmla="*/ 753577 w 2841265"/>
              <a:gd name="connsiteY148" fmla="*/ 2230906 h 2247652"/>
              <a:gd name="connsiteX149" fmla="*/ 898711 w 2841265"/>
              <a:gd name="connsiteY149" fmla="*/ 2130429 h 2247652"/>
              <a:gd name="connsiteX150" fmla="*/ 1373185 w 2841265"/>
              <a:gd name="connsiteY150" fmla="*/ 1756431 h 2247652"/>
              <a:gd name="connsiteX151" fmla="*/ 1652288 w 2841265"/>
              <a:gd name="connsiteY151" fmla="*/ 1538731 h 2247652"/>
              <a:gd name="connsiteX152" fmla="*/ 1719273 w 2841265"/>
              <a:gd name="connsiteY152" fmla="*/ 1488493 h 2247652"/>
              <a:gd name="connsiteX153" fmla="*/ 1964883 w 2841265"/>
              <a:gd name="connsiteY153" fmla="*/ 1304285 h 2247652"/>
              <a:gd name="connsiteX154" fmla="*/ 2087688 w 2841265"/>
              <a:gd name="connsiteY154" fmla="*/ 1209390 h 2247652"/>
              <a:gd name="connsiteX155" fmla="*/ 2495178 w 2841265"/>
              <a:gd name="connsiteY155" fmla="*/ 907959 h 2247652"/>
              <a:gd name="connsiteX156" fmla="*/ 2818937 w 2841265"/>
              <a:gd name="connsiteY156" fmla="*/ 578618 h 2247652"/>
              <a:gd name="connsiteX157" fmla="*/ 2841265 w 2841265"/>
              <a:gd name="connsiteY157" fmla="*/ 427903 h 2247652"/>
              <a:gd name="connsiteX158" fmla="*/ 2835683 w 2841265"/>
              <a:gd name="connsiteY158" fmla="*/ 321844 h 2247652"/>
              <a:gd name="connsiteX159" fmla="*/ 2830101 w 2841265"/>
              <a:gd name="connsiteY159" fmla="*/ 299515 h 2247652"/>
              <a:gd name="connsiteX160" fmla="*/ 2824519 w 2841265"/>
              <a:gd name="connsiteY160" fmla="*/ 266023 h 2247652"/>
              <a:gd name="connsiteX161" fmla="*/ 2818937 w 2841265"/>
              <a:gd name="connsiteY161" fmla="*/ 249277 h 2247652"/>
              <a:gd name="connsiteX162" fmla="*/ 2796609 w 2841265"/>
              <a:gd name="connsiteY162" fmla="*/ 215785 h 2247652"/>
              <a:gd name="connsiteX163" fmla="*/ 2774281 w 2841265"/>
              <a:gd name="connsiteY163" fmla="*/ 182292 h 2247652"/>
              <a:gd name="connsiteX164" fmla="*/ 2701714 w 2841265"/>
              <a:gd name="connsiteY164" fmla="*/ 104144 h 2247652"/>
              <a:gd name="connsiteX165" fmla="*/ 2545416 w 2841265"/>
              <a:gd name="connsiteY165" fmla="*/ 3667 h 2247652"/>
              <a:gd name="connsiteX166" fmla="*/ 2305388 w 2841265"/>
              <a:gd name="connsiteY166" fmla="*/ 9249 h 224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841265" h="2247652">
                <a:moveTo>
                  <a:pt x="2305388" y="9249"/>
                </a:moveTo>
                <a:cubicBezTo>
                  <a:pt x="2233195" y="22718"/>
                  <a:pt x="2160590" y="33888"/>
                  <a:pt x="2087688" y="42741"/>
                </a:cubicBezTo>
                <a:lnTo>
                  <a:pt x="1970465" y="59487"/>
                </a:lnTo>
                <a:cubicBezTo>
                  <a:pt x="1935103" y="65008"/>
                  <a:pt x="1899751" y="70590"/>
                  <a:pt x="1864406" y="76233"/>
                </a:cubicBezTo>
                <a:cubicBezTo>
                  <a:pt x="1764420" y="94269"/>
                  <a:pt x="1663893" y="109162"/>
                  <a:pt x="1562975" y="120890"/>
                </a:cubicBezTo>
                <a:lnTo>
                  <a:pt x="1557393" y="126472"/>
                </a:lnTo>
                <a:lnTo>
                  <a:pt x="1523901" y="132054"/>
                </a:lnTo>
                <a:lnTo>
                  <a:pt x="1456916" y="143218"/>
                </a:lnTo>
                <a:lnTo>
                  <a:pt x="1384349" y="154382"/>
                </a:lnTo>
                <a:cubicBezTo>
                  <a:pt x="1242124" y="171218"/>
                  <a:pt x="1100608" y="193562"/>
                  <a:pt x="960113" y="221367"/>
                </a:cubicBezTo>
                <a:cubicBezTo>
                  <a:pt x="877303" y="241027"/>
                  <a:pt x="793433" y="255936"/>
                  <a:pt x="708921" y="266023"/>
                </a:cubicBezTo>
                <a:lnTo>
                  <a:pt x="675428" y="271605"/>
                </a:lnTo>
                <a:lnTo>
                  <a:pt x="647518" y="277187"/>
                </a:lnTo>
                <a:lnTo>
                  <a:pt x="630772" y="277187"/>
                </a:lnTo>
                <a:lnTo>
                  <a:pt x="614026" y="282769"/>
                </a:lnTo>
                <a:lnTo>
                  <a:pt x="602862" y="288351"/>
                </a:lnTo>
                <a:lnTo>
                  <a:pt x="457728" y="310680"/>
                </a:lnTo>
                <a:lnTo>
                  <a:pt x="385162" y="321844"/>
                </a:lnTo>
                <a:lnTo>
                  <a:pt x="290267" y="338590"/>
                </a:lnTo>
                <a:cubicBezTo>
                  <a:pt x="161880" y="366500"/>
                  <a:pt x="106059" y="388828"/>
                  <a:pt x="50238" y="444649"/>
                </a:cubicBezTo>
                <a:cubicBezTo>
                  <a:pt x="11164" y="489305"/>
                  <a:pt x="0" y="517216"/>
                  <a:pt x="0" y="595364"/>
                </a:cubicBezTo>
                <a:cubicBezTo>
                  <a:pt x="0" y="640021"/>
                  <a:pt x="5582" y="645603"/>
                  <a:pt x="22328" y="673513"/>
                </a:cubicBezTo>
                <a:cubicBezTo>
                  <a:pt x="50238" y="723752"/>
                  <a:pt x="66985" y="734916"/>
                  <a:pt x="139551" y="729334"/>
                </a:cubicBezTo>
                <a:lnTo>
                  <a:pt x="256774" y="718169"/>
                </a:lnTo>
                <a:cubicBezTo>
                  <a:pt x="299494" y="710288"/>
                  <a:pt x="342292" y="702841"/>
                  <a:pt x="385162" y="695841"/>
                </a:cubicBezTo>
                <a:cubicBezTo>
                  <a:pt x="524227" y="677688"/>
                  <a:pt x="662143" y="651598"/>
                  <a:pt x="798234" y="617692"/>
                </a:cubicBezTo>
                <a:lnTo>
                  <a:pt x="814980" y="612110"/>
                </a:lnTo>
                <a:lnTo>
                  <a:pt x="831726" y="612110"/>
                </a:lnTo>
                <a:lnTo>
                  <a:pt x="848472" y="606528"/>
                </a:lnTo>
                <a:lnTo>
                  <a:pt x="865218" y="606528"/>
                </a:lnTo>
                <a:lnTo>
                  <a:pt x="876382" y="600946"/>
                </a:lnTo>
                <a:lnTo>
                  <a:pt x="887547" y="595364"/>
                </a:lnTo>
                <a:lnTo>
                  <a:pt x="904293" y="595364"/>
                </a:lnTo>
                <a:lnTo>
                  <a:pt x="915457" y="589782"/>
                </a:lnTo>
                <a:lnTo>
                  <a:pt x="926621" y="589782"/>
                </a:lnTo>
                <a:lnTo>
                  <a:pt x="1060590" y="561872"/>
                </a:lnTo>
                <a:lnTo>
                  <a:pt x="1272708" y="522798"/>
                </a:lnTo>
                <a:cubicBezTo>
                  <a:pt x="1444976" y="485409"/>
                  <a:pt x="1618064" y="451906"/>
                  <a:pt x="1791839" y="422321"/>
                </a:cubicBezTo>
                <a:lnTo>
                  <a:pt x="1808585" y="416739"/>
                </a:lnTo>
                <a:lnTo>
                  <a:pt x="1864406" y="411157"/>
                </a:lnTo>
                <a:cubicBezTo>
                  <a:pt x="2086722" y="373031"/>
                  <a:pt x="2310099" y="341386"/>
                  <a:pt x="2534252" y="316262"/>
                </a:cubicBezTo>
                <a:lnTo>
                  <a:pt x="2545416" y="321844"/>
                </a:lnTo>
                <a:cubicBezTo>
                  <a:pt x="2556581" y="321844"/>
                  <a:pt x="2590073" y="349754"/>
                  <a:pt x="2590073" y="360918"/>
                </a:cubicBezTo>
                <a:lnTo>
                  <a:pt x="2595655" y="372082"/>
                </a:lnTo>
                <a:lnTo>
                  <a:pt x="2601237" y="405574"/>
                </a:lnTo>
                <a:cubicBezTo>
                  <a:pt x="2601237" y="427903"/>
                  <a:pt x="2601237" y="439067"/>
                  <a:pt x="2584491" y="461395"/>
                </a:cubicBezTo>
                <a:cubicBezTo>
                  <a:pt x="2573327" y="483723"/>
                  <a:pt x="2495178" y="550708"/>
                  <a:pt x="2484014" y="550708"/>
                </a:cubicBezTo>
                <a:lnTo>
                  <a:pt x="2444940" y="578618"/>
                </a:lnTo>
                <a:lnTo>
                  <a:pt x="2389119" y="623275"/>
                </a:lnTo>
                <a:cubicBezTo>
                  <a:pt x="2368571" y="636175"/>
                  <a:pt x="2348102" y="649198"/>
                  <a:pt x="2327716" y="662349"/>
                </a:cubicBezTo>
                <a:cubicBezTo>
                  <a:pt x="2293431" y="692352"/>
                  <a:pt x="2256004" y="718555"/>
                  <a:pt x="2216075" y="740498"/>
                </a:cubicBezTo>
                <a:lnTo>
                  <a:pt x="2204911" y="751662"/>
                </a:lnTo>
                <a:lnTo>
                  <a:pt x="2188165" y="762826"/>
                </a:lnTo>
                <a:lnTo>
                  <a:pt x="2177001" y="773990"/>
                </a:lnTo>
                <a:lnTo>
                  <a:pt x="2171419" y="773990"/>
                </a:lnTo>
                <a:cubicBezTo>
                  <a:pt x="2123943" y="818875"/>
                  <a:pt x="2071506" y="858206"/>
                  <a:pt x="2015121" y="891213"/>
                </a:cubicBezTo>
                <a:lnTo>
                  <a:pt x="1987211" y="913541"/>
                </a:lnTo>
                <a:lnTo>
                  <a:pt x="1959301" y="935870"/>
                </a:lnTo>
                <a:cubicBezTo>
                  <a:pt x="1870077" y="1009720"/>
                  <a:pt x="1776902" y="1078664"/>
                  <a:pt x="1680198" y="1142406"/>
                </a:cubicBezTo>
                <a:cubicBezTo>
                  <a:pt x="1632751" y="1172002"/>
                  <a:pt x="1587927" y="1205617"/>
                  <a:pt x="1546229" y="1242883"/>
                </a:cubicBezTo>
                <a:lnTo>
                  <a:pt x="1540647" y="1254047"/>
                </a:lnTo>
                <a:lnTo>
                  <a:pt x="1529483" y="1259629"/>
                </a:lnTo>
                <a:lnTo>
                  <a:pt x="1518319" y="1265211"/>
                </a:lnTo>
                <a:lnTo>
                  <a:pt x="1507154" y="1270793"/>
                </a:lnTo>
                <a:lnTo>
                  <a:pt x="1501572" y="1276375"/>
                </a:lnTo>
                <a:lnTo>
                  <a:pt x="1434588" y="1332195"/>
                </a:lnTo>
                <a:cubicBezTo>
                  <a:pt x="1372700" y="1375629"/>
                  <a:pt x="1313078" y="1422206"/>
                  <a:pt x="1255962" y="1471747"/>
                </a:cubicBezTo>
                <a:lnTo>
                  <a:pt x="1211306" y="1505239"/>
                </a:lnTo>
                <a:lnTo>
                  <a:pt x="1177813" y="1533149"/>
                </a:lnTo>
                <a:lnTo>
                  <a:pt x="1127575" y="1572224"/>
                </a:lnTo>
                <a:cubicBezTo>
                  <a:pt x="1082913" y="1611700"/>
                  <a:pt x="1036342" y="1648960"/>
                  <a:pt x="988023" y="1683865"/>
                </a:cubicBezTo>
                <a:lnTo>
                  <a:pt x="915457" y="1750849"/>
                </a:lnTo>
                <a:cubicBezTo>
                  <a:pt x="883762" y="1778687"/>
                  <a:pt x="852128" y="1806597"/>
                  <a:pt x="820562" y="1834580"/>
                </a:cubicBezTo>
                <a:cubicBezTo>
                  <a:pt x="686593" y="1946221"/>
                  <a:pt x="630772" y="1985296"/>
                  <a:pt x="602862" y="1985296"/>
                </a:cubicBezTo>
                <a:cubicBezTo>
                  <a:pt x="591698" y="1985296"/>
                  <a:pt x="558205" y="1951803"/>
                  <a:pt x="558205" y="1935057"/>
                </a:cubicBezTo>
                <a:cubicBezTo>
                  <a:pt x="558205" y="1923893"/>
                  <a:pt x="563787" y="1918311"/>
                  <a:pt x="681011" y="1784342"/>
                </a:cubicBezTo>
                <a:cubicBezTo>
                  <a:pt x="781488" y="1672701"/>
                  <a:pt x="1155485" y="1304285"/>
                  <a:pt x="1451334" y="1019600"/>
                </a:cubicBezTo>
                <a:cubicBezTo>
                  <a:pt x="1680198" y="790736"/>
                  <a:pt x="1864406" y="600946"/>
                  <a:pt x="1875570" y="573036"/>
                </a:cubicBezTo>
                <a:lnTo>
                  <a:pt x="1886734" y="539544"/>
                </a:lnTo>
                <a:cubicBezTo>
                  <a:pt x="1886734" y="528380"/>
                  <a:pt x="1886734" y="522798"/>
                  <a:pt x="1875570" y="522798"/>
                </a:cubicBezTo>
                <a:lnTo>
                  <a:pt x="1836496" y="528380"/>
                </a:lnTo>
                <a:cubicBezTo>
                  <a:pt x="1789149" y="547973"/>
                  <a:pt x="1740685" y="564747"/>
                  <a:pt x="1691362" y="578618"/>
                </a:cubicBezTo>
                <a:lnTo>
                  <a:pt x="1685780" y="584200"/>
                </a:lnTo>
                <a:lnTo>
                  <a:pt x="1680198" y="589782"/>
                </a:lnTo>
                <a:lnTo>
                  <a:pt x="1674616" y="589782"/>
                </a:lnTo>
                <a:lnTo>
                  <a:pt x="1669034" y="595364"/>
                </a:lnTo>
                <a:lnTo>
                  <a:pt x="1657870" y="595364"/>
                </a:lnTo>
                <a:lnTo>
                  <a:pt x="1641124" y="606528"/>
                </a:lnTo>
                <a:lnTo>
                  <a:pt x="1635542" y="612110"/>
                </a:lnTo>
                <a:lnTo>
                  <a:pt x="1624378" y="612110"/>
                </a:lnTo>
                <a:lnTo>
                  <a:pt x="1607631" y="623275"/>
                </a:lnTo>
                <a:lnTo>
                  <a:pt x="1602049" y="623275"/>
                </a:lnTo>
                <a:lnTo>
                  <a:pt x="1574139" y="634439"/>
                </a:lnTo>
                <a:lnTo>
                  <a:pt x="1451334" y="690259"/>
                </a:lnTo>
                <a:lnTo>
                  <a:pt x="1401095" y="712587"/>
                </a:lnTo>
                <a:lnTo>
                  <a:pt x="1378767" y="723752"/>
                </a:lnTo>
                <a:lnTo>
                  <a:pt x="1350857" y="734916"/>
                </a:lnTo>
                <a:lnTo>
                  <a:pt x="1295036" y="757244"/>
                </a:lnTo>
                <a:lnTo>
                  <a:pt x="1283872" y="762826"/>
                </a:lnTo>
                <a:lnTo>
                  <a:pt x="1272708" y="768408"/>
                </a:lnTo>
                <a:lnTo>
                  <a:pt x="1261544" y="773990"/>
                </a:lnTo>
                <a:lnTo>
                  <a:pt x="1188977" y="807482"/>
                </a:lnTo>
                <a:cubicBezTo>
                  <a:pt x="1120313" y="843492"/>
                  <a:pt x="1049471" y="875187"/>
                  <a:pt x="976859" y="902377"/>
                </a:cubicBezTo>
                <a:cubicBezTo>
                  <a:pt x="949742" y="910862"/>
                  <a:pt x="923556" y="922082"/>
                  <a:pt x="898711" y="935870"/>
                </a:cubicBezTo>
                <a:lnTo>
                  <a:pt x="870800" y="947034"/>
                </a:lnTo>
                <a:lnTo>
                  <a:pt x="848472" y="952616"/>
                </a:lnTo>
                <a:lnTo>
                  <a:pt x="837308" y="958198"/>
                </a:lnTo>
                <a:lnTo>
                  <a:pt x="820562" y="969362"/>
                </a:lnTo>
                <a:lnTo>
                  <a:pt x="781488" y="986108"/>
                </a:lnTo>
                <a:lnTo>
                  <a:pt x="692175" y="1019600"/>
                </a:lnTo>
                <a:cubicBezTo>
                  <a:pt x="630861" y="1041404"/>
                  <a:pt x="571172" y="1067517"/>
                  <a:pt x="513549" y="1097749"/>
                </a:cubicBezTo>
                <a:lnTo>
                  <a:pt x="507967" y="1103331"/>
                </a:lnTo>
                <a:lnTo>
                  <a:pt x="496803" y="1103331"/>
                </a:lnTo>
                <a:lnTo>
                  <a:pt x="491221" y="1108913"/>
                </a:lnTo>
                <a:lnTo>
                  <a:pt x="480057" y="1108913"/>
                </a:lnTo>
                <a:lnTo>
                  <a:pt x="474475" y="1114495"/>
                </a:lnTo>
                <a:lnTo>
                  <a:pt x="407490" y="1147988"/>
                </a:lnTo>
                <a:cubicBezTo>
                  <a:pt x="353327" y="1168161"/>
                  <a:pt x="302519" y="1196390"/>
                  <a:pt x="256774" y="1231718"/>
                </a:cubicBezTo>
                <a:lnTo>
                  <a:pt x="245610" y="1259629"/>
                </a:lnTo>
                <a:lnTo>
                  <a:pt x="240028" y="1265211"/>
                </a:lnTo>
                <a:lnTo>
                  <a:pt x="240028" y="1326613"/>
                </a:lnTo>
                <a:lnTo>
                  <a:pt x="245610" y="1354524"/>
                </a:lnTo>
                <a:lnTo>
                  <a:pt x="251192" y="1382434"/>
                </a:lnTo>
                <a:lnTo>
                  <a:pt x="256774" y="1404762"/>
                </a:lnTo>
                <a:cubicBezTo>
                  <a:pt x="256774" y="1421508"/>
                  <a:pt x="256774" y="1427090"/>
                  <a:pt x="267939" y="1427090"/>
                </a:cubicBezTo>
                <a:lnTo>
                  <a:pt x="267939" y="1443836"/>
                </a:lnTo>
                <a:lnTo>
                  <a:pt x="273521" y="1460583"/>
                </a:lnTo>
                <a:lnTo>
                  <a:pt x="279103" y="1471747"/>
                </a:lnTo>
                <a:lnTo>
                  <a:pt x="290267" y="1527567"/>
                </a:lnTo>
                <a:lnTo>
                  <a:pt x="295849" y="1549895"/>
                </a:lnTo>
                <a:lnTo>
                  <a:pt x="301431" y="1577806"/>
                </a:lnTo>
                <a:lnTo>
                  <a:pt x="312595" y="1633626"/>
                </a:lnTo>
                <a:lnTo>
                  <a:pt x="323759" y="1678283"/>
                </a:lnTo>
                <a:lnTo>
                  <a:pt x="329341" y="1700611"/>
                </a:lnTo>
                <a:lnTo>
                  <a:pt x="334923" y="1722939"/>
                </a:lnTo>
                <a:cubicBezTo>
                  <a:pt x="351669" y="1739685"/>
                  <a:pt x="385162" y="1862490"/>
                  <a:pt x="396326" y="1935057"/>
                </a:cubicBezTo>
                <a:lnTo>
                  <a:pt x="401908" y="1974131"/>
                </a:lnTo>
                <a:lnTo>
                  <a:pt x="401908" y="1985296"/>
                </a:lnTo>
                <a:lnTo>
                  <a:pt x="407490" y="2007624"/>
                </a:lnTo>
                <a:lnTo>
                  <a:pt x="407490" y="2013206"/>
                </a:lnTo>
                <a:lnTo>
                  <a:pt x="413072" y="2018788"/>
                </a:lnTo>
                <a:lnTo>
                  <a:pt x="413072" y="2029952"/>
                </a:lnTo>
                <a:lnTo>
                  <a:pt x="418654" y="2041116"/>
                </a:lnTo>
                <a:lnTo>
                  <a:pt x="424236" y="2057862"/>
                </a:lnTo>
                <a:lnTo>
                  <a:pt x="424236" y="2063444"/>
                </a:lnTo>
                <a:lnTo>
                  <a:pt x="452146" y="2119265"/>
                </a:lnTo>
                <a:cubicBezTo>
                  <a:pt x="491221" y="2191832"/>
                  <a:pt x="502385" y="2208578"/>
                  <a:pt x="547041" y="2230906"/>
                </a:cubicBezTo>
                <a:cubicBezTo>
                  <a:pt x="580534" y="2247652"/>
                  <a:pt x="586116" y="2247652"/>
                  <a:pt x="647518" y="2247652"/>
                </a:cubicBezTo>
                <a:cubicBezTo>
                  <a:pt x="714503" y="2247652"/>
                  <a:pt x="720085" y="2247652"/>
                  <a:pt x="753577" y="2230906"/>
                </a:cubicBezTo>
                <a:cubicBezTo>
                  <a:pt x="798234" y="2208578"/>
                  <a:pt x="814980" y="2197414"/>
                  <a:pt x="898711" y="2130429"/>
                </a:cubicBezTo>
                <a:cubicBezTo>
                  <a:pt x="1051787" y="1999446"/>
                  <a:pt x="1210072" y="1874682"/>
                  <a:pt x="1373185" y="1756431"/>
                </a:cubicBezTo>
                <a:cubicBezTo>
                  <a:pt x="1462799" y="1679583"/>
                  <a:pt x="1555936" y="1606938"/>
                  <a:pt x="1652288" y="1538731"/>
                </a:cubicBezTo>
                <a:lnTo>
                  <a:pt x="1719273" y="1488493"/>
                </a:lnTo>
                <a:cubicBezTo>
                  <a:pt x="1797790" y="1422742"/>
                  <a:pt x="1879779" y="1361250"/>
                  <a:pt x="1964883" y="1304285"/>
                </a:cubicBezTo>
                <a:cubicBezTo>
                  <a:pt x="2007960" y="1275526"/>
                  <a:pt x="2048993" y="1243820"/>
                  <a:pt x="2087688" y="1209390"/>
                </a:cubicBezTo>
                <a:cubicBezTo>
                  <a:pt x="2225515" y="1111643"/>
                  <a:pt x="2361371" y="1011143"/>
                  <a:pt x="2495178" y="907959"/>
                </a:cubicBezTo>
                <a:cubicBezTo>
                  <a:pt x="2630437" y="828884"/>
                  <a:pt x="2742184" y="715205"/>
                  <a:pt x="2818937" y="578618"/>
                </a:cubicBezTo>
                <a:cubicBezTo>
                  <a:pt x="2830101" y="578618"/>
                  <a:pt x="2835683" y="528380"/>
                  <a:pt x="2841265" y="427903"/>
                </a:cubicBezTo>
                <a:lnTo>
                  <a:pt x="2835683" y="321844"/>
                </a:lnTo>
                <a:lnTo>
                  <a:pt x="2830101" y="299515"/>
                </a:lnTo>
                <a:lnTo>
                  <a:pt x="2824519" y="266023"/>
                </a:lnTo>
                <a:lnTo>
                  <a:pt x="2818937" y="249277"/>
                </a:lnTo>
                <a:lnTo>
                  <a:pt x="2796609" y="215785"/>
                </a:lnTo>
                <a:lnTo>
                  <a:pt x="2774281" y="182292"/>
                </a:lnTo>
                <a:cubicBezTo>
                  <a:pt x="2774281" y="171128"/>
                  <a:pt x="2740788" y="137636"/>
                  <a:pt x="2701714" y="104144"/>
                </a:cubicBezTo>
                <a:cubicBezTo>
                  <a:pt x="2657566" y="59655"/>
                  <a:pt x="2604218" y="25364"/>
                  <a:pt x="2545416" y="3667"/>
                </a:cubicBezTo>
                <a:cubicBezTo>
                  <a:pt x="2511924" y="-1915"/>
                  <a:pt x="2355627" y="-1915"/>
                  <a:pt x="2305388" y="9249"/>
                </a:cubicBezTo>
              </a:path>
            </a:pathLst>
          </a:custGeom>
          <a:gradFill flip="none" rotWithShape="1">
            <a:gsLst>
              <a:gs pos="22000">
                <a:srgbClr val="53B1C6">
                  <a:lumMod val="81000"/>
                  <a:alpha val="50000"/>
                </a:srgbClr>
              </a:gs>
              <a:gs pos="64000">
                <a:srgbClr val="2F34A0">
                  <a:lumMod val="83000"/>
                  <a:alpha val="50000"/>
                </a:srgbClr>
              </a:gs>
              <a:gs pos="88000">
                <a:srgbClr val="52108B">
                  <a:lumMod val="62054"/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solidFill>
                <a:schemeClr val="lt1"/>
              </a:solidFill>
            </a:endParaRPr>
          </a:p>
        </p:txBody>
      </p:sp>
      <p:sp>
        <p:nvSpPr>
          <p:cNvPr id="9" name="Title 24">
            <a:extLst>
              <a:ext uri="{FF2B5EF4-FFF2-40B4-BE49-F238E27FC236}">
                <a16:creationId xmlns:a16="http://schemas.microsoft.com/office/drawing/2014/main" id="{BF68B6D5-BFDF-95DC-2A63-2CFAD00A9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" y="123043"/>
            <a:ext cx="1057575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Design Architecture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EACFE04-8E79-9096-42E2-ACD0B131570A}"/>
              </a:ext>
            </a:extLst>
          </p:cNvPr>
          <p:cNvSpPr/>
          <p:nvPr/>
        </p:nvSpPr>
        <p:spPr>
          <a:xfrm>
            <a:off x="663620" y="1950921"/>
            <a:ext cx="2505694" cy="489371"/>
          </a:xfrm>
          <a:prstGeom prst="roundRect">
            <a:avLst>
              <a:gd name="adj" fmla="val 50000"/>
            </a:avLst>
          </a:prstGeom>
          <a:solidFill>
            <a:srgbClr val="320A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Flows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8994EB9-E579-1986-0A0D-E231DE08B0F9}"/>
              </a:ext>
            </a:extLst>
          </p:cNvPr>
          <p:cNvSpPr/>
          <p:nvPr/>
        </p:nvSpPr>
        <p:spPr>
          <a:xfrm>
            <a:off x="3456029" y="1950921"/>
            <a:ext cx="2505694" cy="489371"/>
          </a:xfrm>
          <a:prstGeom prst="roundRect">
            <a:avLst>
              <a:gd name="adj" fmla="val 50000"/>
            </a:avLst>
          </a:prstGeom>
          <a:solidFill>
            <a:srgbClr val="28278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Themes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5E1C4E8-E339-96C3-CE8F-3C57DBEFBE54}"/>
              </a:ext>
            </a:extLst>
          </p:cNvPr>
          <p:cNvSpPr/>
          <p:nvPr/>
        </p:nvSpPr>
        <p:spPr>
          <a:xfrm>
            <a:off x="6311502" y="1928165"/>
            <a:ext cx="2505694" cy="489371"/>
          </a:xfrm>
          <a:prstGeom prst="roundRect">
            <a:avLst>
              <a:gd name="adj" fmla="val 50000"/>
            </a:avLst>
          </a:prstGeom>
          <a:solidFill>
            <a:srgbClr val="33729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Styles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8B0EA11-D43C-BD83-C4D4-48F17D5A8309}"/>
              </a:ext>
            </a:extLst>
          </p:cNvPr>
          <p:cNvSpPr/>
          <p:nvPr/>
        </p:nvSpPr>
        <p:spPr>
          <a:xfrm>
            <a:off x="9199485" y="1928164"/>
            <a:ext cx="2505694" cy="489371"/>
          </a:xfrm>
          <a:prstGeom prst="roundRect">
            <a:avLst>
              <a:gd name="adj" fmla="val 50000"/>
            </a:avLst>
          </a:prstGeom>
          <a:solidFill>
            <a:srgbClr val="3996A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Settings</a:t>
            </a:r>
          </a:p>
        </p:txBody>
      </p:sp>
      <p:pic>
        <p:nvPicPr>
          <p:cNvPr id="22" name="Picture 21" descr="A person looking at art&#10;&#10;Description automatically generated">
            <a:extLst>
              <a:ext uri="{FF2B5EF4-FFF2-40B4-BE49-F238E27FC236}">
                <a16:creationId xmlns:a16="http://schemas.microsoft.com/office/drawing/2014/main" id="{E0D18F8E-BDA7-0B7E-5199-2C461674B2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614" y="2808911"/>
            <a:ext cx="2779856" cy="1727142"/>
          </a:xfrm>
          <a:prstGeom prst="rect">
            <a:avLst/>
          </a:prstGeom>
        </p:spPr>
      </p:pic>
      <p:pic>
        <p:nvPicPr>
          <p:cNvPr id="24" name="Picture 23" descr="A person holding a sign&#10;&#10;Description automatically generated">
            <a:extLst>
              <a:ext uri="{FF2B5EF4-FFF2-40B4-BE49-F238E27FC236}">
                <a16:creationId xmlns:a16="http://schemas.microsoft.com/office/drawing/2014/main" id="{CEB82587-B53B-DB8A-C37F-D749C0BE0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361" y="2675416"/>
            <a:ext cx="2857528" cy="2047470"/>
          </a:xfrm>
          <a:prstGeom prst="rect">
            <a:avLst/>
          </a:prstGeom>
        </p:spPr>
      </p:pic>
      <p:pic>
        <p:nvPicPr>
          <p:cNvPr id="26" name="Picture 25" descr="A person sitting on a stool throwing objects&#10;&#10;Description automatically generated">
            <a:extLst>
              <a:ext uri="{FF2B5EF4-FFF2-40B4-BE49-F238E27FC236}">
                <a16:creationId xmlns:a16="http://schemas.microsoft.com/office/drawing/2014/main" id="{D46FD38C-CF70-8CFD-7458-BEB4BA1C1D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424" y="2627363"/>
            <a:ext cx="2375816" cy="2095523"/>
          </a:xfrm>
          <a:prstGeom prst="rect">
            <a:avLst/>
          </a:prstGeom>
        </p:spPr>
      </p:pic>
      <p:pic>
        <p:nvPicPr>
          <p:cNvPr id="28" name="Picture 27" descr="A person holding a phone with text boxes&#10;&#10;Description automatically generated">
            <a:extLst>
              <a:ext uri="{FF2B5EF4-FFF2-40B4-BE49-F238E27FC236}">
                <a16:creationId xmlns:a16="http://schemas.microsoft.com/office/drawing/2014/main" id="{5B5E3431-FA75-50B2-1AAE-9E1048A538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07" y="2726814"/>
            <a:ext cx="2630449" cy="193684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A002936-6803-AC7B-023A-4FC4FC5E3433}"/>
              </a:ext>
            </a:extLst>
          </p:cNvPr>
          <p:cNvSpPr txBox="1"/>
          <p:nvPr/>
        </p:nvSpPr>
        <p:spPr>
          <a:xfrm>
            <a:off x="526258" y="4773708"/>
            <a:ext cx="272934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Defines conversation flows between chatbots &amp; users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3A7B398-B855-9CE0-3231-5BFE5CDCC1DA}"/>
              </a:ext>
            </a:extLst>
          </p:cNvPr>
          <p:cNvSpPr txBox="1"/>
          <p:nvPr/>
        </p:nvSpPr>
        <p:spPr>
          <a:xfrm>
            <a:off x="3600868" y="4773708"/>
            <a:ext cx="22308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A set meal for styles and settings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7F457A-055D-6364-597E-4405073AAFBF}"/>
              </a:ext>
            </a:extLst>
          </p:cNvPr>
          <p:cNvSpPr txBox="1"/>
          <p:nvPr/>
        </p:nvSpPr>
        <p:spPr>
          <a:xfrm>
            <a:off x="6448939" y="4773708"/>
            <a:ext cx="22308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Defines appearance of the chatbot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E7B7B9F-87D7-7656-1329-C1E3C2DBCB45}"/>
              </a:ext>
            </a:extLst>
          </p:cNvPr>
          <p:cNvSpPr txBox="1"/>
          <p:nvPr/>
        </p:nvSpPr>
        <p:spPr>
          <a:xfrm>
            <a:off x="9087660" y="4773708"/>
            <a:ext cx="27293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Defines functionalities &amp; features of the chatbot</a:t>
            </a:r>
          </a:p>
        </p:txBody>
      </p:sp>
    </p:spTree>
    <p:extLst>
      <p:ext uri="{BB962C8B-B14F-4D97-AF65-F5344CB8AC3E}">
        <p14:creationId xmlns:p14="http://schemas.microsoft.com/office/powerpoint/2010/main" val="1228492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54">
            <a:extLst>
              <a:ext uri="{FF2B5EF4-FFF2-40B4-BE49-F238E27FC236}">
                <a16:creationId xmlns:a16="http://schemas.microsoft.com/office/drawing/2014/main" id="{783F81C9-EC18-2762-D698-18A209B0F6F1}"/>
              </a:ext>
            </a:extLst>
          </p:cNvPr>
          <p:cNvSpPr/>
          <p:nvPr/>
        </p:nvSpPr>
        <p:spPr>
          <a:xfrm>
            <a:off x="11192454" y="209298"/>
            <a:ext cx="783837" cy="620074"/>
          </a:xfrm>
          <a:custGeom>
            <a:avLst/>
            <a:gdLst>
              <a:gd name="connsiteX0" fmla="*/ 2305388 w 2841265"/>
              <a:gd name="connsiteY0" fmla="*/ 9249 h 2247652"/>
              <a:gd name="connsiteX1" fmla="*/ 2087688 w 2841265"/>
              <a:gd name="connsiteY1" fmla="*/ 42741 h 2247652"/>
              <a:gd name="connsiteX2" fmla="*/ 1970465 w 2841265"/>
              <a:gd name="connsiteY2" fmla="*/ 59487 h 2247652"/>
              <a:gd name="connsiteX3" fmla="*/ 1864406 w 2841265"/>
              <a:gd name="connsiteY3" fmla="*/ 76233 h 2247652"/>
              <a:gd name="connsiteX4" fmla="*/ 1562975 w 2841265"/>
              <a:gd name="connsiteY4" fmla="*/ 120890 h 2247652"/>
              <a:gd name="connsiteX5" fmla="*/ 1557393 w 2841265"/>
              <a:gd name="connsiteY5" fmla="*/ 126472 h 2247652"/>
              <a:gd name="connsiteX6" fmla="*/ 1523901 w 2841265"/>
              <a:gd name="connsiteY6" fmla="*/ 132054 h 2247652"/>
              <a:gd name="connsiteX7" fmla="*/ 1456916 w 2841265"/>
              <a:gd name="connsiteY7" fmla="*/ 143218 h 2247652"/>
              <a:gd name="connsiteX8" fmla="*/ 1384349 w 2841265"/>
              <a:gd name="connsiteY8" fmla="*/ 154382 h 2247652"/>
              <a:gd name="connsiteX9" fmla="*/ 960113 w 2841265"/>
              <a:gd name="connsiteY9" fmla="*/ 221367 h 2247652"/>
              <a:gd name="connsiteX10" fmla="*/ 708921 w 2841265"/>
              <a:gd name="connsiteY10" fmla="*/ 266023 h 2247652"/>
              <a:gd name="connsiteX11" fmla="*/ 675428 w 2841265"/>
              <a:gd name="connsiteY11" fmla="*/ 271605 h 2247652"/>
              <a:gd name="connsiteX12" fmla="*/ 647518 w 2841265"/>
              <a:gd name="connsiteY12" fmla="*/ 277187 h 2247652"/>
              <a:gd name="connsiteX13" fmla="*/ 630772 w 2841265"/>
              <a:gd name="connsiteY13" fmla="*/ 277187 h 2247652"/>
              <a:gd name="connsiteX14" fmla="*/ 614026 w 2841265"/>
              <a:gd name="connsiteY14" fmla="*/ 282769 h 2247652"/>
              <a:gd name="connsiteX15" fmla="*/ 602862 w 2841265"/>
              <a:gd name="connsiteY15" fmla="*/ 288351 h 2247652"/>
              <a:gd name="connsiteX16" fmla="*/ 457728 w 2841265"/>
              <a:gd name="connsiteY16" fmla="*/ 310680 h 2247652"/>
              <a:gd name="connsiteX17" fmla="*/ 385162 w 2841265"/>
              <a:gd name="connsiteY17" fmla="*/ 321844 h 2247652"/>
              <a:gd name="connsiteX18" fmla="*/ 290267 w 2841265"/>
              <a:gd name="connsiteY18" fmla="*/ 338590 h 2247652"/>
              <a:gd name="connsiteX19" fmla="*/ 50238 w 2841265"/>
              <a:gd name="connsiteY19" fmla="*/ 444649 h 2247652"/>
              <a:gd name="connsiteX20" fmla="*/ 0 w 2841265"/>
              <a:gd name="connsiteY20" fmla="*/ 595364 h 2247652"/>
              <a:gd name="connsiteX21" fmla="*/ 22328 w 2841265"/>
              <a:gd name="connsiteY21" fmla="*/ 673513 h 2247652"/>
              <a:gd name="connsiteX22" fmla="*/ 139551 w 2841265"/>
              <a:gd name="connsiteY22" fmla="*/ 729334 h 2247652"/>
              <a:gd name="connsiteX23" fmla="*/ 256774 w 2841265"/>
              <a:gd name="connsiteY23" fmla="*/ 718169 h 2247652"/>
              <a:gd name="connsiteX24" fmla="*/ 385162 w 2841265"/>
              <a:gd name="connsiteY24" fmla="*/ 695841 h 2247652"/>
              <a:gd name="connsiteX25" fmla="*/ 798234 w 2841265"/>
              <a:gd name="connsiteY25" fmla="*/ 617692 h 2247652"/>
              <a:gd name="connsiteX26" fmla="*/ 814980 w 2841265"/>
              <a:gd name="connsiteY26" fmla="*/ 612110 h 2247652"/>
              <a:gd name="connsiteX27" fmla="*/ 831726 w 2841265"/>
              <a:gd name="connsiteY27" fmla="*/ 612110 h 2247652"/>
              <a:gd name="connsiteX28" fmla="*/ 848472 w 2841265"/>
              <a:gd name="connsiteY28" fmla="*/ 606528 h 2247652"/>
              <a:gd name="connsiteX29" fmla="*/ 865218 w 2841265"/>
              <a:gd name="connsiteY29" fmla="*/ 606528 h 2247652"/>
              <a:gd name="connsiteX30" fmla="*/ 876382 w 2841265"/>
              <a:gd name="connsiteY30" fmla="*/ 600946 h 2247652"/>
              <a:gd name="connsiteX31" fmla="*/ 887547 w 2841265"/>
              <a:gd name="connsiteY31" fmla="*/ 595364 h 2247652"/>
              <a:gd name="connsiteX32" fmla="*/ 904293 w 2841265"/>
              <a:gd name="connsiteY32" fmla="*/ 595364 h 2247652"/>
              <a:gd name="connsiteX33" fmla="*/ 915457 w 2841265"/>
              <a:gd name="connsiteY33" fmla="*/ 589782 h 2247652"/>
              <a:gd name="connsiteX34" fmla="*/ 926621 w 2841265"/>
              <a:gd name="connsiteY34" fmla="*/ 589782 h 2247652"/>
              <a:gd name="connsiteX35" fmla="*/ 1060590 w 2841265"/>
              <a:gd name="connsiteY35" fmla="*/ 561872 h 2247652"/>
              <a:gd name="connsiteX36" fmla="*/ 1272708 w 2841265"/>
              <a:gd name="connsiteY36" fmla="*/ 522798 h 2247652"/>
              <a:gd name="connsiteX37" fmla="*/ 1791839 w 2841265"/>
              <a:gd name="connsiteY37" fmla="*/ 422321 h 2247652"/>
              <a:gd name="connsiteX38" fmla="*/ 1808585 w 2841265"/>
              <a:gd name="connsiteY38" fmla="*/ 416739 h 2247652"/>
              <a:gd name="connsiteX39" fmla="*/ 1864406 w 2841265"/>
              <a:gd name="connsiteY39" fmla="*/ 411157 h 2247652"/>
              <a:gd name="connsiteX40" fmla="*/ 2534252 w 2841265"/>
              <a:gd name="connsiteY40" fmla="*/ 316262 h 2247652"/>
              <a:gd name="connsiteX41" fmla="*/ 2545416 w 2841265"/>
              <a:gd name="connsiteY41" fmla="*/ 321844 h 2247652"/>
              <a:gd name="connsiteX42" fmla="*/ 2590073 w 2841265"/>
              <a:gd name="connsiteY42" fmla="*/ 360918 h 2247652"/>
              <a:gd name="connsiteX43" fmla="*/ 2595655 w 2841265"/>
              <a:gd name="connsiteY43" fmla="*/ 372082 h 2247652"/>
              <a:gd name="connsiteX44" fmla="*/ 2601237 w 2841265"/>
              <a:gd name="connsiteY44" fmla="*/ 405574 h 2247652"/>
              <a:gd name="connsiteX45" fmla="*/ 2584491 w 2841265"/>
              <a:gd name="connsiteY45" fmla="*/ 461395 h 2247652"/>
              <a:gd name="connsiteX46" fmla="*/ 2484014 w 2841265"/>
              <a:gd name="connsiteY46" fmla="*/ 550708 h 2247652"/>
              <a:gd name="connsiteX47" fmla="*/ 2444940 w 2841265"/>
              <a:gd name="connsiteY47" fmla="*/ 578618 h 2247652"/>
              <a:gd name="connsiteX48" fmla="*/ 2389119 w 2841265"/>
              <a:gd name="connsiteY48" fmla="*/ 623275 h 2247652"/>
              <a:gd name="connsiteX49" fmla="*/ 2327716 w 2841265"/>
              <a:gd name="connsiteY49" fmla="*/ 662349 h 2247652"/>
              <a:gd name="connsiteX50" fmla="*/ 2216075 w 2841265"/>
              <a:gd name="connsiteY50" fmla="*/ 740498 h 2247652"/>
              <a:gd name="connsiteX51" fmla="*/ 2204911 w 2841265"/>
              <a:gd name="connsiteY51" fmla="*/ 751662 h 2247652"/>
              <a:gd name="connsiteX52" fmla="*/ 2188165 w 2841265"/>
              <a:gd name="connsiteY52" fmla="*/ 762826 h 2247652"/>
              <a:gd name="connsiteX53" fmla="*/ 2177001 w 2841265"/>
              <a:gd name="connsiteY53" fmla="*/ 773990 h 2247652"/>
              <a:gd name="connsiteX54" fmla="*/ 2171419 w 2841265"/>
              <a:gd name="connsiteY54" fmla="*/ 773990 h 2247652"/>
              <a:gd name="connsiteX55" fmla="*/ 2015121 w 2841265"/>
              <a:gd name="connsiteY55" fmla="*/ 891213 h 2247652"/>
              <a:gd name="connsiteX56" fmla="*/ 1987211 w 2841265"/>
              <a:gd name="connsiteY56" fmla="*/ 913541 h 2247652"/>
              <a:gd name="connsiteX57" fmla="*/ 1959301 w 2841265"/>
              <a:gd name="connsiteY57" fmla="*/ 935870 h 2247652"/>
              <a:gd name="connsiteX58" fmla="*/ 1680198 w 2841265"/>
              <a:gd name="connsiteY58" fmla="*/ 1142406 h 2247652"/>
              <a:gd name="connsiteX59" fmla="*/ 1546229 w 2841265"/>
              <a:gd name="connsiteY59" fmla="*/ 1242883 h 2247652"/>
              <a:gd name="connsiteX60" fmla="*/ 1540647 w 2841265"/>
              <a:gd name="connsiteY60" fmla="*/ 1254047 h 2247652"/>
              <a:gd name="connsiteX61" fmla="*/ 1529483 w 2841265"/>
              <a:gd name="connsiteY61" fmla="*/ 1259629 h 2247652"/>
              <a:gd name="connsiteX62" fmla="*/ 1518319 w 2841265"/>
              <a:gd name="connsiteY62" fmla="*/ 1265211 h 2247652"/>
              <a:gd name="connsiteX63" fmla="*/ 1507154 w 2841265"/>
              <a:gd name="connsiteY63" fmla="*/ 1270793 h 2247652"/>
              <a:gd name="connsiteX64" fmla="*/ 1501572 w 2841265"/>
              <a:gd name="connsiteY64" fmla="*/ 1276375 h 2247652"/>
              <a:gd name="connsiteX65" fmla="*/ 1434588 w 2841265"/>
              <a:gd name="connsiteY65" fmla="*/ 1332195 h 2247652"/>
              <a:gd name="connsiteX66" fmla="*/ 1255962 w 2841265"/>
              <a:gd name="connsiteY66" fmla="*/ 1471747 h 2247652"/>
              <a:gd name="connsiteX67" fmla="*/ 1211306 w 2841265"/>
              <a:gd name="connsiteY67" fmla="*/ 1505239 h 2247652"/>
              <a:gd name="connsiteX68" fmla="*/ 1177813 w 2841265"/>
              <a:gd name="connsiteY68" fmla="*/ 1533149 h 2247652"/>
              <a:gd name="connsiteX69" fmla="*/ 1127575 w 2841265"/>
              <a:gd name="connsiteY69" fmla="*/ 1572224 h 2247652"/>
              <a:gd name="connsiteX70" fmla="*/ 988023 w 2841265"/>
              <a:gd name="connsiteY70" fmla="*/ 1683865 h 2247652"/>
              <a:gd name="connsiteX71" fmla="*/ 915457 w 2841265"/>
              <a:gd name="connsiteY71" fmla="*/ 1750849 h 2247652"/>
              <a:gd name="connsiteX72" fmla="*/ 820562 w 2841265"/>
              <a:gd name="connsiteY72" fmla="*/ 1834580 h 2247652"/>
              <a:gd name="connsiteX73" fmla="*/ 602862 w 2841265"/>
              <a:gd name="connsiteY73" fmla="*/ 1985296 h 2247652"/>
              <a:gd name="connsiteX74" fmla="*/ 558205 w 2841265"/>
              <a:gd name="connsiteY74" fmla="*/ 1935057 h 2247652"/>
              <a:gd name="connsiteX75" fmla="*/ 681011 w 2841265"/>
              <a:gd name="connsiteY75" fmla="*/ 1784342 h 2247652"/>
              <a:gd name="connsiteX76" fmla="*/ 1451334 w 2841265"/>
              <a:gd name="connsiteY76" fmla="*/ 1019600 h 2247652"/>
              <a:gd name="connsiteX77" fmla="*/ 1875570 w 2841265"/>
              <a:gd name="connsiteY77" fmla="*/ 573036 h 2247652"/>
              <a:gd name="connsiteX78" fmla="*/ 1886734 w 2841265"/>
              <a:gd name="connsiteY78" fmla="*/ 539544 h 2247652"/>
              <a:gd name="connsiteX79" fmla="*/ 1875570 w 2841265"/>
              <a:gd name="connsiteY79" fmla="*/ 522798 h 2247652"/>
              <a:gd name="connsiteX80" fmla="*/ 1836496 w 2841265"/>
              <a:gd name="connsiteY80" fmla="*/ 528380 h 2247652"/>
              <a:gd name="connsiteX81" fmla="*/ 1691362 w 2841265"/>
              <a:gd name="connsiteY81" fmla="*/ 578618 h 2247652"/>
              <a:gd name="connsiteX82" fmla="*/ 1685780 w 2841265"/>
              <a:gd name="connsiteY82" fmla="*/ 584200 h 2247652"/>
              <a:gd name="connsiteX83" fmla="*/ 1680198 w 2841265"/>
              <a:gd name="connsiteY83" fmla="*/ 589782 h 2247652"/>
              <a:gd name="connsiteX84" fmla="*/ 1674616 w 2841265"/>
              <a:gd name="connsiteY84" fmla="*/ 589782 h 2247652"/>
              <a:gd name="connsiteX85" fmla="*/ 1669034 w 2841265"/>
              <a:gd name="connsiteY85" fmla="*/ 595364 h 2247652"/>
              <a:gd name="connsiteX86" fmla="*/ 1657870 w 2841265"/>
              <a:gd name="connsiteY86" fmla="*/ 595364 h 2247652"/>
              <a:gd name="connsiteX87" fmla="*/ 1641124 w 2841265"/>
              <a:gd name="connsiteY87" fmla="*/ 606528 h 2247652"/>
              <a:gd name="connsiteX88" fmla="*/ 1635542 w 2841265"/>
              <a:gd name="connsiteY88" fmla="*/ 612110 h 2247652"/>
              <a:gd name="connsiteX89" fmla="*/ 1624378 w 2841265"/>
              <a:gd name="connsiteY89" fmla="*/ 612110 h 2247652"/>
              <a:gd name="connsiteX90" fmla="*/ 1607631 w 2841265"/>
              <a:gd name="connsiteY90" fmla="*/ 623275 h 2247652"/>
              <a:gd name="connsiteX91" fmla="*/ 1602049 w 2841265"/>
              <a:gd name="connsiteY91" fmla="*/ 623275 h 2247652"/>
              <a:gd name="connsiteX92" fmla="*/ 1574139 w 2841265"/>
              <a:gd name="connsiteY92" fmla="*/ 634439 h 2247652"/>
              <a:gd name="connsiteX93" fmla="*/ 1451334 w 2841265"/>
              <a:gd name="connsiteY93" fmla="*/ 690259 h 2247652"/>
              <a:gd name="connsiteX94" fmla="*/ 1401095 w 2841265"/>
              <a:gd name="connsiteY94" fmla="*/ 712587 h 2247652"/>
              <a:gd name="connsiteX95" fmla="*/ 1378767 w 2841265"/>
              <a:gd name="connsiteY95" fmla="*/ 723752 h 2247652"/>
              <a:gd name="connsiteX96" fmla="*/ 1350857 w 2841265"/>
              <a:gd name="connsiteY96" fmla="*/ 734916 h 2247652"/>
              <a:gd name="connsiteX97" fmla="*/ 1295036 w 2841265"/>
              <a:gd name="connsiteY97" fmla="*/ 757244 h 2247652"/>
              <a:gd name="connsiteX98" fmla="*/ 1283872 w 2841265"/>
              <a:gd name="connsiteY98" fmla="*/ 762826 h 2247652"/>
              <a:gd name="connsiteX99" fmla="*/ 1272708 w 2841265"/>
              <a:gd name="connsiteY99" fmla="*/ 768408 h 2247652"/>
              <a:gd name="connsiteX100" fmla="*/ 1261544 w 2841265"/>
              <a:gd name="connsiteY100" fmla="*/ 773990 h 2247652"/>
              <a:gd name="connsiteX101" fmla="*/ 1188977 w 2841265"/>
              <a:gd name="connsiteY101" fmla="*/ 807482 h 2247652"/>
              <a:gd name="connsiteX102" fmla="*/ 976859 w 2841265"/>
              <a:gd name="connsiteY102" fmla="*/ 902377 h 2247652"/>
              <a:gd name="connsiteX103" fmla="*/ 898711 w 2841265"/>
              <a:gd name="connsiteY103" fmla="*/ 935870 h 2247652"/>
              <a:gd name="connsiteX104" fmla="*/ 870800 w 2841265"/>
              <a:gd name="connsiteY104" fmla="*/ 947034 h 2247652"/>
              <a:gd name="connsiteX105" fmla="*/ 848472 w 2841265"/>
              <a:gd name="connsiteY105" fmla="*/ 952616 h 2247652"/>
              <a:gd name="connsiteX106" fmla="*/ 837308 w 2841265"/>
              <a:gd name="connsiteY106" fmla="*/ 958198 h 2247652"/>
              <a:gd name="connsiteX107" fmla="*/ 820562 w 2841265"/>
              <a:gd name="connsiteY107" fmla="*/ 969362 h 2247652"/>
              <a:gd name="connsiteX108" fmla="*/ 781488 w 2841265"/>
              <a:gd name="connsiteY108" fmla="*/ 986108 h 2247652"/>
              <a:gd name="connsiteX109" fmla="*/ 692175 w 2841265"/>
              <a:gd name="connsiteY109" fmla="*/ 1019600 h 2247652"/>
              <a:gd name="connsiteX110" fmla="*/ 513549 w 2841265"/>
              <a:gd name="connsiteY110" fmla="*/ 1097749 h 2247652"/>
              <a:gd name="connsiteX111" fmla="*/ 507967 w 2841265"/>
              <a:gd name="connsiteY111" fmla="*/ 1103331 h 2247652"/>
              <a:gd name="connsiteX112" fmla="*/ 496803 w 2841265"/>
              <a:gd name="connsiteY112" fmla="*/ 1103331 h 2247652"/>
              <a:gd name="connsiteX113" fmla="*/ 491221 w 2841265"/>
              <a:gd name="connsiteY113" fmla="*/ 1108913 h 2247652"/>
              <a:gd name="connsiteX114" fmla="*/ 480057 w 2841265"/>
              <a:gd name="connsiteY114" fmla="*/ 1108913 h 2247652"/>
              <a:gd name="connsiteX115" fmla="*/ 474475 w 2841265"/>
              <a:gd name="connsiteY115" fmla="*/ 1114495 h 2247652"/>
              <a:gd name="connsiteX116" fmla="*/ 407490 w 2841265"/>
              <a:gd name="connsiteY116" fmla="*/ 1147988 h 2247652"/>
              <a:gd name="connsiteX117" fmla="*/ 256774 w 2841265"/>
              <a:gd name="connsiteY117" fmla="*/ 1231718 h 2247652"/>
              <a:gd name="connsiteX118" fmla="*/ 245610 w 2841265"/>
              <a:gd name="connsiteY118" fmla="*/ 1259629 h 2247652"/>
              <a:gd name="connsiteX119" fmla="*/ 240028 w 2841265"/>
              <a:gd name="connsiteY119" fmla="*/ 1265211 h 2247652"/>
              <a:gd name="connsiteX120" fmla="*/ 240028 w 2841265"/>
              <a:gd name="connsiteY120" fmla="*/ 1326613 h 2247652"/>
              <a:gd name="connsiteX121" fmla="*/ 245610 w 2841265"/>
              <a:gd name="connsiteY121" fmla="*/ 1354524 h 2247652"/>
              <a:gd name="connsiteX122" fmla="*/ 251192 w 2841265"/>
              <a:gd name="connsiteY122" fmla="*/ 1382434 h 2247652"/>
              <a:gd name="connsiteX123" fmla="*/ 256774 w 2841265"/>
              <a:gd name="connsiteY123" fmla="*/ 1404762 h 2247652"/>
              <a:gd name="connsiteX124" fmla="*/ 267939 w 2841265"/>
              <a:gd name="connsiteY124" fmla="*/ 1427090 h 2247652"/>
              <a:gd name="connsiteX125" fmla="*/ 267939 w 2841265"/>
              <a:gd name="connsiteY125" fmla="*/ 1443836 h 2247652"/>
              <a:gd name="connsiteX126" fmla="*/ 273521 w 2841265"/>
              <a:gd name="connsiteY126" fmla="*/ 1460583 h 2247652"/>
              <a:gd name="connsiteX127" fmla="*/ 279103 w 2841265"/>
              <a:gd name="connsiteY127" fmla="*/ 1471747 h 2247652"/>
              <a:gd name="connsiteX128" fmla="*/ 290267 w 2841265"/>
              <a:gd name="connsiteY128" fmla="*/ 1527567 h 2247652"/>
              <a:gd name="connsiteX129" fmla="*/ 295849 w 2841265"/>
              <a:gd name="connsiteY129" fmla="*/ 1549895 h 2247652"/>
              <a:gd name="connsiteX130" fmla="*/ 301431 w 2841265"/>
              <a:gd name="connsiteY130" fmla="*/ 1577806 h 2247652"/>
              <a:gd name="connsiteX131" fmla="*/ 312595 w 2841265"/>
              <a:gd name="connsiteY131" fmla="*/ 1633626 h 2247652"/>
              <a:gd name="connsiteX132" fmla="*/ 323759 w 2841265"/>
              <a:gd name="connsiteY132" fmla="*/ 1678283 h 2247652"/>
              <a:gd name="connsiteX133" fmla="*/ 329341 w 2841265"/>
              <a:gd name="connsiteY133" fmla="*/ 1700611 h 2247652"/>
              <a:gd name="connsiteX134" fmla="*/ 334923 w 2841265"/>
              <a:gd name="connsiteY134" fmla="*/ 1722939 h 2247652"/>
              <a:gd name="connsiteX135" fmla="*/ 396326 w 2841265"/>
              <a:gd name="connsiteY135" fmla="*/ 1935057 h 2247652"/>
              <a:gd name="connsiteX136" fmla="*/ 401908 w 2841265"/>
              <a:gd name="connsiteY136" fmla="*/ 1974131 h 2247652"/>
              <a:gd name="connsiteX137" fmla="*/ 401908 w 2841265"/>
              <a:gd name="connsiteY137" fmla="*/ 1985296 h 2247652"/>
              <a:gd name="connsiteX138" fmla="*/ 407490 w 2841265"/>
              <a:gd name="connsiteY138" fmla="*/ 2007624 h 2247652"/>
              <a:gd name="connsiteX139" fmla="*/ 407490 w 2841265"/>
              <a:gd name="connsiteY139" fmla="*/ 2013206 h 2247652"/>
              <a:gd name="connsiteX140" fmla="*/ 413072 w 2841265"/>
              <a:gd name="connsiteY140" fmla="*/ 2018788 h 2247652"/>
              <a:gd name="connsiteX141" fmla="*/ 413072 w 2841265"/>
              <a:gd name="connsiteY141" fmla="*/ 2029952 h 2247652"/>
              <a:gd name="connsiteX142" fmla="*/ 418654 w 2841265"/>
              <a:gd name="connsiteY142" fmla="*/ 2041116 h 2247652"/>
              <a:gd name="connsiteX143" fmla="*/ 424236 w 2841265"/>
              <a:gd name="connsiteY143" fmla="*/ 2057862 h 2247652"/>
              <a:gd name="connsiteX144" fmla="*/ 424236 w 2841265"/>
              <a:gd name="connsiteY144" fmla="*/ 2063444 h 2247652"/>
              <a:gd name="connsiteX145" fmla="*/ 452146 w 2841265"/>
              <a:gd name="connsiteY145" fmla="*/ 2119265 h 2247652"/>
              <a:gd name="connsiteX146" fmla="*/ 547041 w 2841265"/>
              <a:gd name="connsiteY146" fmla="*/ 2230906 h 2247652"/>
              <a:gd name="connsiteX147" fmla="*/ 647518 w 2841265"/>
              <a:gd name="connsiteY147" fmla="*/ 2247652 h 2247652"/>
              <a:gd name="connsiteX148" fmla="*/ 753577 w 2841265"/>
              <a:gd name="connsiteY148" fmla="*/ 2230906 h 2247652"/>
              <a:gd name="connsiteX149" fmla="*/ 898711 w 2841265"/>
              <a:gd name="connsiteY149" fmla="*/ 2130429 h 2247652"/>
              <a:gd name="connsiteX150" fmla="*/ 1373185 w 2841265"/>
              <a:gd name="connsiteY150" fmla="*/ 1756431 h 2247652"/>
              <a:gd name="connsiteX151" fmla="*/ 1652288 w 2841265"/>
              <a:gd name="connsiteY151" fmla="*/ 1538731 h 2247652"/>
              <a:gd name="connsiteX152" fmla="*/ 1719273 w 2841265"/>
              <a:gd name="connsiteY152" fmla="*/ 1488493 h 2247652"/>
              <a:gd name="connsiteX153" fmla="*/ 1964883 w 2841265"/>
              <a:gd name="connsiteY153" fmla="*/ 1304285 h 2247652"/>
              <a:gd name="connsiteX154" fmla="*/ 2087688 w 2841265"/>
              <a:gd name="connsiteY154" fmla="*/ 1209390 h 2247652"/>
              <a:gd name="connsiteX155" fmla="*/ 2495178 w 2841265"/>
              <a:gd name="connsiteY155" fmla="*/ 907959 h 2247652"/>
              <a:gd name="connsiteX156" fmla="*/ 2818937 w 2841265"/>
              <a:gd name="connsiteY156" fmla="*/ 578618 h 2247652"/>
              <a:gd name="connsiteX157" fmla="*/ 2841265 w 2841265"/>
              <a:gd name="connsiteY157" fmla="*/ 427903 h 2247652"/>
              <a:gd name="connsiteX158" fmla="*/ 2835683 w 2841265"/>
              <a:gd name="connsiteY158" fmla="*/ 321844 h 2247652"/>
              <a:gd name="connsiteX159" fmla="*/ 2830101 w 2841265"/>
              <a:gd name="connsiteY159" fmla="*/ 299515 h 2247652"/>
              <a:gd name="connsiteX160" fmla="*/ 2824519 w 2841265"/>
              <a:gd name="connsiteY160" fmla="*/ 266023 h 2247652"/>
              <a:gd name="connsiteX161" fmla="*/ 2818937 w 2841265"/>
              <a:gd name="connsiteY161" fmla="*/ 249277 h 2247652"/>
              <a:gd name="connsiteX162" fmla="*/ 2796609 w 2841265"/>
              <a:gd name="connsiteY162" fmla="*/ 215785 h 2247652"/>
              <a:gd name="connsiteX163" fmla="*/ 2774281 w 2841265"/>
              <a:gd name="connsiteY163" fmla="*/ 182292 h 2247652"/>
              <a:gd name="connsiteX164" fmla="*/ 2701714 w 2841265"/>
              <a:gd name="connsiteY164" fmla="*/ 104144 h 2247652"/>
              <a:gd name="connsiteX165" fmla="*/ 2545416 w 2841265"/>
              <a:gd name="connsiteY165" fmla="*/ 3667 h 2247652"/>
              <a:gd name="connsiteX166" fmla="*/ 2305388 w 2841265"/>
              <a:gd name="connsiteY166" fmla="*/ 9249 h 224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841265" h="2247652">
                <a:moveTo>
                  <a:pt x="2305388" y="9249"/>
                </a:moveTo>
                <a:cubicBezTo>
                  <a:pt x="2233195" y="22718"/>
                  <a:pt x="2160590" y="33888"/>
                  <a:pt x="2087688" y="42741"/>
                </a:cubicBezTo>
                <a:lnTo>
                  <a:pt x="1970465" y="59487"/>
                </a:lnTo>
                <a:cubicBezTo>
                  <a:pt x="1935103" y="65008"/>
                  <a:pt x="1899751" y="70590"/>
                  <a:pt x="1864406" y="76233"/>
                </a:cubicBezTo>
                <a:cubicBezTo>
                  <a:pt x="1764420" y="94269"/>
                  <a:pt x="1663893" y="109162"/>
                  <a:pt x="1562975" y="120890"/>
                </a:cubicBezTo>
                <a:lnTo>
                  <a:pt x="1557393" y="126472"/>
                </a:lnTo>
                <a:lnTo>
                  <a:pt x="1523901" y="132054"/>
                </a:lnTo>
                <a:lnTo>
                  <a:pt x="1456916" y="143218"/>
                </a:lnTo>
                <a:lnTo>
                  <a:pt x="1384349" y="154382"/>
                </a:lnTo>
                <a:cubicBezTo>
                  <a:pt x="1242124" y="171218"/>
                  <a:pt x="1100608" y="193562"/>
                  <a:pt x="960113" y="221367"/>
                </a:cubicBezTo>
                <a:cubicBezTo>
                  <a:pt x="877303" y="241027"/>
                  <a:pt x="793433" y="255936"/>
                  <a:pt x="708921" y="266023"/>
                </a:cubicBezTo>
                <a:lnTo>
                  <a:pt x="675428" y="271605"/>
                </a:lnTo>
                <a:lnTo>
                  <a:pt x="647518" y="277187"/>
                </a:lnTo>
                <a:lnTo>
                  <a:pt x="630772" y="277187"/>
                </a:lnTo>
                <a:lnTo>
                  <a:pt x="614026" y="282769"/>
                </a:lnTo>
                <a:lnTo>
                  <a:pt x="602862" y="288351"/>
                </a:lnTo>
                <a:lnTo>
                  <a:pt x="457728" y="310680"/>
                </a:lnTo>
                <a:lnTo>
                  <a:pt x="385162" y="321844"/>
                </a:lnTo>
                <a:lnTo>
                  <a:pt x="290267" y="338590"/>
                </a:lnTo>
                <a:cubicBezTo>
                  <a:pt x="161880" y="366500"/>
                  <a:pt x="106059" y="388828"/>
                  <a:pt x="50238" y="444649"/>
                </a:cubicBezTo>
                <a:cubicBezTo>
                  <a:pt x="11164" y="489305"/>
                  <a:pt x="0" y="517216"/>
                  <a:pt x="0" y="595364"/>
                </a:cubicBezTo>
                <a:cubicBezTo>
                  <a:pt x="0" y="640021"/>
                  <a:pt x="5582" y="645603"/>
                  <a:pt x="22328" y="673513"/>
                </a:cubicBezTo>
                <a:cubicBezTo>
                  <a:pt x="50238" y="723752"/>
                  <a:pt x="66985" y="734916"/>
                  <a:pt x="139551" y="729334"/>
                </a:cubicBezTo>
                <a:lnTo>
                  <a:pt x="256774" y="718169"/>
                </a:lnTo>
                <a:cubicBezTo>
                  <a:pt x="299494" y="710288"/>
                  <a:pt x="342292" y="702841"/>
                  <a:pt x="385162" y="695841"/>
                </a:cubicBezTo>
                <a:cubicBezTo>
                  <a:pt x="524227" y="677688"/>
                  <a:pt x="662143" y="651598"/>
                  <a:pt x="798234" y="617692"/>
                </a:cubicBezTo>
                <a:lnTo>
                  <a:pt x="814980" y="612110"/>
                </a:lnTo>
                <a:lnTo>
                  <a:pt x="831726" y="612110"/>
                </a:lnTo>
                <a:lnTo>
                  <a:pt x="848472" y="606528"/>
                </a:lnTo>
                <a:lnTo>
                  <a:pt x="865218" y="606528"/>
                </a:lnTo>
                <a:lnTo>
                  <a:pt x="876382" y="600946"/>
                </a:lnTo>
                <a:lnTo>
                  <a:pt x="887547" y="595364"/>
                </a:lnTo>
                <a:lnTo>
                  <a:pt x="904293" y="595364"/>
                </a:lnTo>
                <a:lnTo>
                  <a:pt x="915457" y="589782"/>
                </a:lnTo>
                <a:lnTo>
                  <a:pt x="926621" y="589782"/>
                </a:lnTo>
                <a:lnTo>
                  <a:pt x="1060590" y="561872"/>
                </a:lnTo>
                <a:lnTo>
                  <a:pt x="1272708" y="522798"/>
                </a:lnTo>
                <a:cubicBezTo>
                  <a:pt x="1444976" y="485409"/>
                  <a:pt x="1618064" y="451906"/>
                  <a:pt x="1791839" y="422321"/>
                </a:cubicBezTo>
                <a:lnTo>
                  <a:pt x="1808585" y="416739"/>
                </a:lnTo>
                <a:lnTo>
                  <a:pt x="1864406" y="411157"/>
                </a:lnTo>
                <a:cubicBezTo>
                  <a:pt x="2086722" y="373031"/>
                  <a:pt x="2310099" y="341386"/>
                  <a:pt x="2534252" y="316262"/>
                </a:cubicBezTo>
                <a:lnTo>
                  <a:pt x="2545416" y="321844"/>
                </a:lnTo>
                <a:cubicBezTo>
                  <a:pt x="2556581" y="321844"/>
                  <a:pt x="2590073" y="349754"/>
                  <a:pt x="2590073" y="360918"/>
                </a:cubicBezTo>
                <a:lnTo>
                  <a:pt x="2595655" y="372082"/>
                </a:lnTo>
                <a:lnTo>
                  <a:pt x="2601237" y="405574"/>
                </a:lnTo>
                <a:cubicBezTo>
                  <a:pt x="2601237" y="427903"/>
                  <a:pt x="2601237" y="439067"/>
                  <a:pt x="2584491" y="461395"/>
                </a:cubicBezTo>
                <a:cubicBezTo>
                  <a:pt x="2573327" y="483723"/>
                  <a:pt x="2495178" y="550708"/>
                  <a:pt x="2484014" y="550708"/>
                </a:cubicBezTo>
                <a:lnTo>
                  <a:pt x="2444940" y="578618"/>
                </a:lnTo>
                <a:lnTo>
                  <a:pt x="2389119" y="623275"/>
                </a:lnTo>
                <a:cubicBezTo>
                  <a:pt x="2368571" y="636175"/>
                  <a:pt x="2348102" y="649198"/>
                  <a:pt x="2327716" y="662349"/>
                </a:cubicBezTo>
                <a:cubicBezTo>
                  <a:pt x="2293431" y="692352"/>
                  <a:pt x="2256004" y="718555"/>
                  <a:pt x="2216075" y="740498"/>
                </a:cubicBezTo>
                <a:lnTo>
                  <a:pt x="2204911" y="751662"/>
                </a:lnTo>
                <a:lnTo>
                  <a:pt x="2188165" y="762826"/>
                </a:lnTo>
                <a:lnTo>
                  <a:pt x="2177001" y="773990"/>
                </a:lnTo>
                <a:lnTo>
                  <a:pt x="2171419" y="773990"/>
                </a:lnTo>
                <a:cubicBezTo>
                  <a:pt x="2123943" y="818875"/>
                  <a:pt x="2071506" y="858206"/>
                  <a:pt x="2015121" y="891213"/>
                </a:cubicBezTo>
                <a:lnTo>
                  <a:pt x="1987211" y="913541"/>
                </a:lnTo>
                <a:lnTo>
                  <a:pt x="1959301" y="935870"/>
                </a:lnTo>
                <a:cubicBezTo>
                  <a:pt x="1870077" y="1009720"/>
                  <a:pt x="1776902" y="1078664"/>
                  <a:pt x="1680198" y="1142406"/>
                </a:cubicBezTo>
                <a:cubicBezTo>
                  <a:pt x="1632751" y="1172002"/>
                  <a:pt x="1587927" y="1205617"/>
                  <a:pt x="1546229" y="1242883"/>
                </a:cubicBezTo>
                <a:lnTo>
                  <a:pt x="1540647" y="1254047"/>
                </a:lnTo>
                <a:lnTo>
                  <a:pt x="1529483" y="1259629"/>
                </a:lnTo>
                <a:lnTo>
                  <a:pt x="1518319" y="1265211"/>
                </a:lnTo>
                <a:lnTo>
                  <a:pt x="1507154" y="1270793"/>
                </a:lnTo>
                <a:lnTo>
                  <a:pt x="1501572" y="1276375"/>
                </a:lnTo>
                <a:lnTo>
                  <a:pt x="1434588" y="1332195"/>
                </a:lnTo>
                <a:cubicBezTo>
                  <a:pt x="1372700" y="1375629"/>
                  <a:pt x="1313078" y="1422206"/>
                  <a:pt x="1255962" y="1471747"/>
                </a:cubicBezTo>
                <a:lnTo>
                  <a:pt x="1211306" y="1505239"/>
                </a:lnTo>
                <a:lnTo>
                  <a:pt x="1177813" y="1533149"/>
                </a:lnTo>
                <a:lnTo>
                  <a:pt x="1127575" y="1572224"/>
                </a:lnTo>
                <a:cubicBezTo>
                  <a:pt x="1082913" y="1611700"/>
                  <a:pt x="1036342" y="1648960"/>
                  <a:pt x="988023" y="1683865"/>
                </a:cubicBezTo>
                <a:lnTo>
                  <a:pt x="915457" y="1750849"/>
                </a:lnTo>
                <a:cubicBezTo>
                  <a:pt x="883762" y="1778687"/>
                  <a:pt x="852128" y="1806597"/>
                  <a:pt x="820562" y="1834580"/>
                </a:cubicBezTo>
                <a:cubicBezTo>
                  <a:pt x="686593" y="1946221"/>
                  <a:pt x="630772" y="1985296"/>
                  <a:pt x="602862" y="1985296"/>
                </a:cubicBezTo>
                <a:cubicBezTo>
                  <a:pt x="591698" y="1985296"/>
                  <a:pt x="558205" y="1951803"/>
                  <a:pt x="558205" y="1935057"/>
                </a:cubicBezTo>
                <a:cubicBezTo>
                  <a:pt x="558205" y="1923893"/>
                  <a:pt x="563787" y="1918311"/>
                  <a:pt x="681011" y="1784342"/>
                </a:cubicBezTo>
                <a:cubicBezTo>
                  <a:pt x="781488" y="1672701"/>
                  <a:pt x="1155485" y="1304285"/>
                  <a:pt x="1451334" y="1019600"/>
                </a:cubicBezTo>
                <a:cubicBezTo>
                  <a:pt x="1680198" y="790736"/>
                  <a:pt x="1864406" y="600946"/>
                  <a:pt x="1875570" y="573036"/>
                </a:cubicBezTo>
                <a:lnTo>
                  <a:pt x="1886734" y="539544"/>
                </a:lnTo>
                <a:cubicBezTo>
                  <a:pt x="1886734" y="528380"/>
                  <a:pt x="1886734" y="522798"/>
                  <a:pt x="1875570" y="522798"/>
                </a:cubicBezTo>
                <a:lnTo>
                  <a:pt x="1836496" y="528380"/>
                </a:lnTo>
                <a:cubicBezTo>
                  <a:pt x="1789149" y="547973"/>
                  <a:pt x="1740685" y="564747"/>
                  <a:pt x="1691362" y="578618"/>
                </a:cubicBezTo>
                <a:lnTo>
                  <a:pt x="1685780" y="584200"/>
                </a:lnTo>
                <a:lnTo>
                  <a:pt x="1680198" y="589782"/>
                </a:lnTo>
                <a:lnTo>
                  <a:pt x="1674616" y="589782"/>
                </a:lnTo>
                <a:lnTo>
                  <a:pt x="1669034" y="595364"/>
                </a:lnTo>
                <a:lnTo>
                  <a:pt x="1657870" y="595364"/>
                </a:lnTo>
                <a:lnTo>
                  <a:pt x="1641124" y="606528"/>
                </a:lnTo>
                <a:lnTo>
                  <a:pt x="1635542" y="612110"/>
                </a:lnTo>
                <a:lnTo>
                  <a:pt x="1624378" y="612110"/>
                </a:lnTo>
                <a:lnTo>
                  <a:pt x="1607631" y="623275"/>
                </a:lnTo>
                <a:lnTo>
                  <a:pt x="1602049" y="623275"/>
                </a:lnTo>
                <a:lnTo>
                  <a:pt x="1574139" y="634439"/>
                </a:lnTo>
                <a:lnTo>
                  <a:pt x="1451334" y="690259"/>
                </a:lnTo>
                <a:lnTo>
                  <a:pt x="1401095" y="712587"/>
                </a:lnTo>
                <a:lnTo>
                  <a:pt x="1378767" y="723752"/>
                </a:lnTo>
                <a:lnTo>
                  <a:pt x="1350857" y="734916"/>
                </a:lnTo>
                <a:lnTo>
                  <a:pt x="1295036" y="757244"/>
                </a:lnTo>
                <a:lnTo>
                  <a:pt x="1283872" y="762826"/>
                </a:lnTo>
                <a:lnTo>
                  <a:pt x="1272708" y="768408"/>
                </a:lnTo>
                <a:lnTo>
                  <a:pt x="1261544" y="773990"/>
                </a:lnTo>
                <a:lnTo>
                  <a:pt x="1188977" y="807482"/>
                </a:lnTo>
                <a:cubicBezTo>
                  <a:pt x="1120313" y="843492"/>
                  <a:pt x="1049471" y="875187"/>
                  <a:pt x="976859" y="902377"/>
                </a:cubicBezTo>
                <a:cubicBezTo>
                  <a:pt x="949742" y="910862"/>
                  <a:pt x="923556" y="922082"/>
                  <a:pt x="898711" y="935870"/>
                </a:cubicBezTo>
                <a:lnTo>
                  <a:pt x="870800" y="947034"/>
                </a:lnTo>
                <a:lnTo>
                  <a:pt x="848472" y="952616"/>
                </a:lnTo>
                <a:lnTo>
                  <a:pt x="837308" y="958198"/>
                </a:lnTo>
                <a:lnTo>
                  <a:pt x="820562" y="969362"/>
                </a:lnTo>
                <a:lnTo>
                  <a:pt x="781488" y="986108"/>
                </a:lnTo>
                <a:lnTo>
                  <a:pt x="692175" y="1019600"/>
                </a:lnTo>
                <a:cubicBezTo>
                  <a:pt x="630861" y="1041404"/>
                  <a:pt x="571172" y="1067517"/>
                  <a:pt x="513549" y="1097749"/>
                </a:cubicBezTo>
                <a:lnTo>
                  <a:pt x="507967" y="1103331"/>
                </a:lnTo>
                <a:lnTo>
                  <a:pt x="496803" y="1103331"/>
                </a:lnTo>
                <a:lnTo>
                  <a:pt x="491221" y="1108913"/>
                </a:lnTo>
                <a:lnTo>
                  <a:pt x="480057" y="1108913"/>
                </a:lnTo>
                <a:lnTo>
                  <a:pt x="474475" y="1114495"/>
                </a:lnTo>
                <a:lnTo>
                  <a:pt x="407490" y="1147988"/>
                </a:lnTo>
                <a:cubicBezTo>
                  <a:pt x="353327" y="1168161"/>
                  <a:pt x="302519" y="1196390"/>
                  <a:pt x="256774" y="1231718"/>
                </a:cubicBezTo>
                <a:lnTo>
                  <a:pt x="245610" y="1259629"/>
                </a:lnTo>
                <a:lnTo>
                  <a:pt x="240028" y="1265211"/>
                </a:lnTo>
                <a:lnTo>
                  <a:pt x="240028" y="1326613"/>
                </a:lnTo>
                <a:lnTo>
                  <a:pt x="245610" y="1354524"/>
                </a:lnTo>
                <a:lnTo>
                  <a:pt x="251192" y="1382434"/>
                </a:lnTo>
                <a:lnTo>
                  <a:pt x="256774" y="1404762"/>
                </a:lnTo>
                <a:cubicBezTo>
                  <a:pt x="256774" y="1421508"/>
                  <a:pt x="256774" y="1427090"/>
                  <a:pt x="267939" y="1427090"/>
                </a:cubicBezTo>
                <a:lnTo>
                  <a:pt x="267939" y="1443836"/>
                </a:lnTo>
                <a:lnTo>
                  <a:pt x="273521" y="1460583"/>
                </a:lnTo>
                <a:lnTo>
                  <a:pt x="279103" y="1471747"/>
                </a:lnTo>
                <a:lnTo>
                  <a:pt x="290267" y="1527567"/>
                </a:lnTo>
                <a:lnTo>
                  <a:pt x="295849" y="1549895"/>
                </a:lnTo>
                <a:lnTo>
                  <a:pt x="301431" y="1577806"/>
                </a:lnTo>
                <a:lnTo>
                  <a:pt x="312595" y="1633626"/>
                </a:lnTo>
                <a:lnTo>
                  <a:pt x="323759" y="1678283"/>
                </a:lnTo>
                <a:lnTo>
                  <a:pt x="329341" y="1700611"/>
                </a:lnTo>
                <a:lnTo>
                  <a:pt x="334923" y="1722939"/>
                </a:lnTo>
                <a:cubicBezTo>
                  <a:pt x="351669" y="1739685"/>
                  <a:pt x="385162" y="1862490"/>
                  <a:pt x="396326" y="1935057"/>
                </a:cubicBezTo>
                <a:lnTo>
                  <a:pt x="401908" y="1974131"/>
                </a:lnTo>
                <a:lnTo>
                  <a:pt x="401908" y="1985296"/>
                </a:lnTo>
                <a:lnTo>
                  <a:pt x="407490" y="2007624"/>
                </a:lnTo>
                <a:lnTo>
                  <a:pt x="407490" y="2013206"/>
                </a:lnTo>
                <a:lnTo>
                  <a:pt x="413072" y="2018788"/>
                </a:lnTo>
                <a:lnTo>
                  <a:pt x="413072" y="2029952"/>
                </a:lnTo>
                <a:lnTo>
                  <a:pt x="418654" y="2041116"/>
                </a:lnTo>
                <a:lnTo>
                  <a:pt x="424236" y="2057862"/>
                </a:lnTo>
                <a:lnTo>
                  <a:pt x="424236" y="2063444"/>
                </a:lnTo>
                <a:lnTo>
                  <a:pt x="452146" y="2119265"/>
                </a:lnTo>
                <a:cubicBezTo>
                  <a:pt x="491221" y="2191832"/>
                  <a:pt x="502385" y="2208578"/>
                  <a:pt x="547041" y="2230906"/>
                </a:cubicBezTo>
                <a:cubicBezTo>
                  <a:pt x="580534" y="2247652"/>
                  <a:pt x="586116" y="2247652"/>
                  <a:pt x="647518" y="2247652"/>
                </a:cubicBezTo>
                <a:cubicBezTo>
                  <a:pt x="714503" y="2247652"/>
                  <a:pt x="720085" y="2247652"/>
                  <a:pt x="753577" y="2230906"/>
                </a:cubicBezTo>
                <a:cubicBezTo>
                  <a:pt x="798234" y="2208578"/>
                  <a:pt x="814980" y="2197414"/>
                  <a:pt x="898711" y="2130429"/>
                </a:cubicBezTo>
                <a:cubicBezTo>
                  <a:pt x="1051787" y="1999446"/>
                  <a:pt x="1210072" y="1874682"/>
                  <a:pt x="1373185" y="1756431"/>
                </a:cubicBezTo>
                <a:cubicBezTo>
                  <a:pt x="1462799" y="1679583"/>
                  <a:pt x="1555936" y="1606938"/>
                  <a:pt x="1652288" y="1538731"/>
                </a:cubicBezTo>
                <a:lnTo>
                  <a:pt x="1719273" y="1488493"/>
                </a:lnTo>
                <a:cubicBezTo>
                  <a:pt x="1797790" y="1422742"/>
                  <a:pt x="1879779" y="1361250"/>
                  <a:pt x="1964883" y="1304285"/>
                </a:cubicBezTo>
                <a:cubicBezTo>
                  <a:pt x="2007960" y="1275526"/>
                  <a:pt x="2048993" y="1243820"/>
                  <a:pt x="2087688" y="1209390"/>
                </a:cubicBezTo>
                <a:cubicBezTo>
                  <a:pt x="2225515" y="1111643"/>
                  <a:pt x="2361371" y="1011143"/>
                  <a:pt x="2495178" y="907959"/>
                </a:cubicBezTo>
                <a:cubicBezTo>
                  <a:pt x="2630437" y="828884"/>
                  <a:pt x="2742184" y="715205"/>
                  <a:pt x="2818937" y="578618"/>
                </a:cubicBezTo>
                <a:cubicBezTo>
                  <a:pt x="2830101" y="578618"/>
                  <a:pt x="2835683" y="528380"/>
                  <a:pt x="2841265" y="427903"/>
                </a:cubicBezTo>
                <a:lnTo>
                  <a:pt x="2835683" y="321844"/>
                </a:lnTo>
                <a:lnTo>
                  <a:pt x="2830101" y="299515"/>
                </a:lnTo>
                <a:lnTo>
                  <a:pt x="2824519" y="266023"/>
                </a:lnTo>
                <a:lnTo>
                  <a:pt x="2818937" y="249277"/>
                </a:lnTo>
                <a:lnTo>
                  <a:pt x="2796609" y="215785"/>
                </a:lnTo>
                <a:lnTo>
                  <a:pt x="2774281" y="182292"/>
                </a:lnTo>
                <a:cubicBezTo>
                  <a:pt x="2774281" y="171128"/>
                  <a:pt x="2740788" y="137636"/>
                  <a:pt x="2701714" y="104144"/>
                </a:cubicBezTo>
                <a:cubicBezTo>
                  <a:pt x="2657566" y="59655"/>
                  <a:pt x="2604218" y="25364"/>
                  <a:pt x="2545416" y="3667"/>
                </a:cubicBezTo>
                <a:cubicBezTo>
                  <a:pt x="2511924" y="-1915"/>
                  <a:pt x="2355627" y="-1915"/>
                  <a:pt x="2305388" y="9249"/>
                </a:cubicBezTo>
              </a:path>
            </a:pathLst>
          </a:custGeom>
          <a:gradFill flip="none" rotWithShape="1">
            <a:gsLst>
              <a:gs pos="22000">
                <a:srgbClr val="53B1C6">
                  <a:lumMod val="81000"/>
                  <a:alpha val="50000"/>
                </a:srgbClr>
              </a:gs>
              <a:gs pos="64000">
                <a:srgbClr val="2F34A0">
                  <a:lumMod val="83000"/>
                  <a:alpha val="50000"/>
                </a:srgbClr>
              </a:gs>
              <a:gs pos="88000">
                <a:srgbClr val="52108B">
                  <a:lumMod val="62054"/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solidFill>
                <a:schemeClr val="lt1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BA6ABBF-B43B-DADF-BD7D-462FBDB289B1}"/>
              </a:ext>
            </a:extLst>
          </p:cNvPr>
          <p:cNvSpPr/>
          <p:nvPr/>
        </p:nvSpPr>
        <p:spPr>
          <a:xfrm>
            <a:off x="2565246" y="5544053"/>
            <a:ext cx="1404000" cy="225567"/>
          </a:xfrm>
          <a:prstGeom prst="roundRect">
            <a:avLst>
              <a:gd name="adj" fmla="val 16278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567E707-CD19-3ED8-BF04-FDF181DB70D3}"/>
              </a:ext>
            </a:extLst>
          </p:cNvPr>
          <p:cNvSpPr/>
          <p:nvPr/>
        </p:nvSpPr>
        <p:spPr>
          <a:xfrm>
            <a:off x="1468081" y="5544054"/>
            <a:ext cx="684400" cy="225567"/>
          </a:xfrm>
          <a:prstGeom prst="roundRect">
            <a:avLst>
              <a:gd name="adj" fmla="val 16278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67545E1-F5E5-075B-344F-68CAAE8333DC}"/>
              </a:ext>
            </a:extLst>
          </p:cNvPr>
          <p:cNvSpPr/>
          <p:nvPr/>
        </p:nvSpPr>
        <p:spPr>
          <a:xfrm>
            <a:off x="744858" y="5544248"/>
            <a:ext cx="3438724" cy="406084"/>
          </a:xfrm>
          <a:prstGeom prst="roundRect">
            <a:avLst>
              <a:gd name="adj" fmla="val 16278"/>
            </a:avLst>
          </a:prstGeom>
          <a:noFill/>
          <a:ln>
            <a:solidFill>
              <a:srgbClr val="B0F4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24">
            <a:extLst>
              <a:ext uri="{FF2B5EF4-FFF2-40B4-BE49-F238E27FC236}">
                <a16:creationId xmlns:a16="http://schemas.microsoft.com/office/drawing/2014/main" id="{3121A8A8-3218-A0A6-BA54-6021CE7B5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" y="123043"/>
            <a:ext cx="1057575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Design Architecture: Flows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C2BD376-B52A-4529-F561-1DFBC522CD56}"/>
              </a:ext>
            </a:extLst>
          </p:cNvPr>
          <p:cNvSpPr/>
          <p:nvPr/>
        </p:nvSpPr>
        <p:spPr>
          <a:xfrm>
            <a:off x="2532880" y="1566423"/>
            <a:ext cx="1966912" cy="1989866"/>
          </a:xfrm>
          <a:prstGeom prst="roundRect">
            <a:avLst>
              <a:gd name="adj" fmla="val 558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 Same-side Corner of Rectangle 32">
            <a:extLst>
              <a:ext uri="{FF2B5EF4-FFF2-40B4-BE49-F238E27FC236}">
                <a16:creationId xmlns:a16="http://schemas.microsoft.com/office/drawing/2014/main" id="{E5D3DABB-1F6E-8C17-DCBF-E1DBD985EBCB}"/>
              </a:ext>
            </a:extLst>
          </p:cNvPr>
          <p:cNvSpPr/>
          <p:nvPr/>
        </p:nvSpPr>
        <p:spPr>
          <a:xfrm>
            <a:off x="2532879" y="1566423"/>
            <a:ext cx="1966912" cy="371193"/>
          </a:xfrm>
          <a:prstGeom prst="round2SameRect">
            <a:avLst>
              <a:gd name="adj1" fmla="val 29770"/>
              <a:gd name="adj2" fmla="val 0"/>
            </a:avLst>
          </a:prstGeom>
          <a:solidFill>
            <a:srgbClr val="FFC7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Flow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13098A53-3DD1-649F-7A58-0032376DAB6A}"/>
              </a:ext>
            </a:extLst>
          </p:cNvPr>
          <p:cNvSpPr/>
          <p:nvPr/>
        </p:nvSpPr>
        <p:spPr>
          <a:xfrm>
            <a:off x="2732430" y="2132639"/>
            <a:ext cx="1580487" cy="544650"/>
          </a:xfrm>
          <a:prstGeom prst="roundRect">
            <a:avLst>
              <a:gd name="adj" fmla="val 142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Pre-processes start conversation block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6C3D45F-E5FC-635D-A019-6A00321FA93D}"/>
              </a:ext>
            </a:extLst>
          </p:cNvPr>
          <p:cNvSpPr/>
          <p:nvPr/>
        </p:nvSpPr>
        <p:spPr>
          <a:xfrm>
            <a:off x="2732430" y="2835583"/>
            <a:ext cx="1580487" cy="544650"/>
          </a:xfrm>
          <a:prstGeom prst="roundRect">
            <a:avLst>
              <a:gd name="adj" fmla="val 14283"/>
            </a:avLst>
          </a:prstGeom>
          <a:solidFill>
            <a:srgbClr val="FFC7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Retrieves current conversation block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B84365EB-FC4D-FCD1-E3FC-0CAEA35F7D09}"/>
              </a:ext>
            </a:extLst>
          </p:cNvPr>
          <p:cNvSpPr/>
          <p:nvPr/>
        </p:nvSpPr>
        <p:spPr>
          <a:xfrm>
            <a:off x="479521" y="2835595"/>
            <a:ext cx="1533504" cy="544637"/>
          </a:xfrm>
          <a:prstGeom prst="roundRect">
            <a:avLst>
              <a:gd name="adj" fmla="val 14738"/>
            </a:avLst>
          </a:prstGeom>
          <a:gradFill flip="none" rotWithShape="1">
            <a:gsLst>
              <a:gs pos="23000">
                <a:srgbClr val="53B1C6">
                  <a:lumMod val="81000"/>
                </a:srgbClr>
              </a:gs>
              <a:gs pos="64000">
                <a:srgbClr val="2F34A0">
                  <a:lumMod val="83000"/>
                </a:srgbClr>
              </a:gs>
              <a:gs pos="89000">
                <a:srgbClr val="52108B">
                  <a:lumMod val="62054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Sends message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E8B60DF-39A9-B463-6235-9CE61AD4D5E6}"/>
              </a:ext>
            </a:extLst>
          </p:cNvPr>
          <p:cNvCxnSpPr>
            <a:cxnSpLocks/>
          </p:cNvCxnSpPr>
          <p:nvPr/>
        </p:nvCxnSpPr>
        <p:spPr>
          <a:xfrm>
            <a:off x="2013025" y="3107907"/>
            <a:ext cx="72000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4" name="Rounded Rectangle 1033">
            <a:extLst>
              <a:ext uri="{FF2B5EF4-FFF2-40B4-BE49-F238E27FC236}">
                <a16:creationId xmlns:a16="http://schemas.microsoft.com/office/drawing/2014/main" id="{3E1747F5-94A3-CC87-E465-C4B8BDBD861B}"/>
              </a:ext>
            </a:extLst>
          </p:cNvPr>
          <p:cNvSpPr/>
          <p:nvPr/>
        </p:nvSpPr>
        <p:spPr>
          <a:xfrm>
            <a:off x="479521" y="4352134"/>
            <a:ext cx="4020269" cy="2031750"/>
          </a:xfrm>
          <a:prstGeom prst="roundRect">
            <a:avLst>
              <a:gd name="adj" fmla="val 6904"/>
            </a:avLst>
          </a:prstGeom>
          <a:noFill/>
          <a:ln>
            <a:solidFill>
              <a:srgbClr val="FFC7C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88815076-A539-8675-30DE-D35B0C7340AF}"/>
              </a:ext>
            </a:extLst>
          </p:cNvPr>
          <p:cNvSpPr txBox="1"/>
          <p:nvPr/>
        </p:nvSpPr>
        <p:spPr>
          <a:xfrm>
            <a:off x="437206" y="3997978"/>
            <a:ext cx="36751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Example of a conversation block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2CBE010-1A6A-1D28-3239-FD94801F0F24}"/>
              </a:ext>
            </a:extLst>
          </p:cNvPr>
          <p:cNvSpPr/>
          <p:nvPr/>
        </p:nvSpPr>
        <p:spPr>
          <a:xfrm>
            <a:off x="4819900" y="1566421"/>
            <a:ext cx="1966912" cy="2742775"/>
          </a:xfrm>
          <a:prstGeom prst="roundRect">
            <a:avLst>
              <a:gd name="adj" fmla="val 558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 Same-side Corner of Rectangle 2">
            <a:extLst>
              <a:ext uri="{FF2B5EF4-FFF2-40B4-BE49-F238E27FC236}">
                <a16:creationId xmlns:a16="http://schemas.microsoft.com/office/drawing/2014/main" id="{76706D56-FB14-94D3-0C22-DB2DDF873EF4}"/>
              </a:ext>
            </a:extLst>
          </p:cNvPr>
          <p:cNvSpPr/>
          <p:nvPr/>
        </p:nvSpPr>
        <p:spPr>
          <a:xfrm>
            <a:off x="4819899" y="1566423"/>
            <a:ext cx="1966912" cy="371193"/>
          </a:xfrm>
          <a:prstGeom prst="round2SameRect">
            <a:avLst>
              <a:gd name="adj1" fmla="val 29770"/>
              <a:gd name="adj2" fmla="val 0"/>
            </a:avLst>
          </a:prstGeom>
          <a:solidFill>
            <a:srgbClr val="E4C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Block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A8A1779-5850-0B05-F996-AF8339819B41}"/>
              </a:ext>
            </a:extLst>
          </p:cNvPr>
          <p:cNvSpPr/>
          <p:nvPr/>
        </p:nvSpPr>
        <p:spPr>
          <a:xfrm>
            <a:off x="5019450" y="2132639"/>
            <a:ext cx="1580487" cy="544650"/>
          </a:xfrm>
          <a:prstGeom prst="roundRect">
            <a:avLst>
              <a:gd name="adj" fmla="val 14283"/>
            </a:avLst>
          </a:prstGeom>
          <a:solidFill>
            <a:srgbClr val="E4C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Post-processing of current block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03C1006F-0C38-D51C-4079-D6FABAEAFC1A}"/>
              </a:ext>
            </a:extLst>
          </p:cNvPr>
          <p:cNvCxnSpPr/>
          <p:nvPr/>
        </p:nvCxnSpPr>
        <p:spPr>
          <a:xfrm flipV="1">
            <a:off x="4290607" y="2410350"/>
            <a:ext cx="720000" cy="684000"/>
          </a:xfrm>
          <a:prstGeom prst="bentConnector3">
            <a:avLst/>
          </a:prstGeom>
          <a:ln>
            <a:solidFill>
              <a:schemeClr val="bg1">
                <a:lumMod val="7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4B5B739-CD4D-C718-D6D8-A5E76A865AC8}"/>
              </a:ext>
            </a:extLst>
          </p:cNvPr>
          <p:cNvSpPr txBox="1"/>
          <p:nvPr/>
        </p:nvSpPr>
        <p:spPr>
          <a:xfrm>
            <a:off x="633371" y="4400216"/>
            <a:ext cx="367516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const flow = {</a:t>
            </a:r>
          </a:p>
          <a:p>
            <a:r>
              <a:rPr lang="en-US" sz="1200" dirty="0"/>
              <a:t>  start: {</a:t>
            </a:r>
          </a:p>
          <a:p>
            <a:r>
              <a:rPr lang="en-US" sz="1200" dirty="0"/>
              <a:t>    message: ”Who are you?",</a:t>
            </a:r>
          </a:p>
          <a:p>
            <a:r>
              <a:rPr lang="en-US" sz="1200" dirty="0"/>
              <a:t>    path: "end"</a:t>
            </a:r>
          </a:p>
          <a:p>
            <a:r>
              <a:rPr lang="en-US" sz="1200" dirty="0"/>
              <a:t>  },</a:t>
            </a:r>
          </a:p>
          <a:p>
            <a:r>
              <a:rPr lang="en-US" sz="1200" dirty="0"/>
              <a:t>  end: {</a:t>
            </a:r>
          </a:p>
          <a:p>
            <a:r>
              <a:rPr lang="en-US" sz="1200" dirty="0"/>
              <a:t>    message: (params) =&gt; `Hi ${</a:t>
            </a:r>
            <a:r>
              <a:rPr lang="en-US" sz="1200" dirty="0" err="1"/>
              <a:t>params.userInput</a:t>
            </a:r>
            <a:r>
              <a:rPr lang="en-US" sz="1200" dirty="0"/>
              <a:t>}!`,</a:t>
            </a:r>
          </a:p>
          <a:p>
            <a:r>
              <a:rPr lang="en-US" sz="1200" dirty="0"/>
              <a:t>    </a:t>
            </a:r>
            <a:r>
              <a:rPr lang="en-US" sz="1200" dirty="0" err="1"/>
              <a:t>chatDisabled</a:t>
            </a:r>
            <a:r>
              <a:rPr lang="en-US" sz="1200" dirty="0"/>
              <a:t>: true</a:t>
            </a:r>
          </a:p>
          <a:p>
            <a:r>
              <a:rPr lang="en-US" sz="1200" dirty="0"/>
              <a:t>  }</a:t>
            </a:r>
          </a:p>
          <a:p>
            <a:r>
              <a:rPr lang="en-US" sz="1200" dirty="0"/>
              <a:t>}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F9D40A2-BD64-1B50-C119-F8B50DA6EFF5}"/>
              </a:ext>
            </a:extLst>
          </p:cNvPr>
          <p:cNvSpPr/>
          <p:nvPr/>
        </p:nvSpPr>
        <p:spPr>
          <a:xfrm>
            <a:off x="7106920" y="1568921"/>
            <a:ext cx="1966912" cy="2739331"/>
          </a:xfrm>
          <a:prstGeom prst="roundRect">
            <a:avLst>
              <a:gd name="adj" fmla="val 558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 Same-side Corner of Rectangle 5">
            <a:extLst>
              <a:ext uri="{FF2B5EF4-FFF2-40B4-BE49-F238E27FC236}">
                <a16:creationId xmlns:a16="http://schemas.microsoft.com/office/drawing/2014/main" id="{6532B10D-AD9E-9600-DF0A-AC8278DA7EA0}"/>
              </a:ext>
            </a:extLst>
          </p:cNvPr>
          <p:cNvSpPr/>
          <p:nvPr/>
        </p:nvSpPr>
        <p:spPr>
          <a:xfrm>
            <a:off x="7106919" y="1568923"/>
            <a:ext cx="1966912" cy="371193"/>
          </a:xfrm>
          <a:prstGeom prst="round2SameRect">
            <a:avLst>
              <a:gd name="adj1" fmla="val 29770"/>
              <a:gd name="adj2" fmla="val 0"/>
            </a:avLst>
          </a:prstGeom>
          <a:solidFill>
            <a:srgbClr val="B0F4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Attributes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47C4223-BAC6-CA5D-EFF3-38E17E0ACDFD}"/>
              </a:ext>
            </a:extLst>
          </p:cNvPr>
          <p:cNvSpPr/>
          <p:nvPr/>
        </p:nvSpPr>
        <p:spPr>
          <a:xfrm>
            <a:off x="7306470" y="2135139"/>
            <a:ext cx="1580487" cy="544650"/>
          </a:xfrm>
          <a:prstGeom prst="roundRect">
            <a:avLst>
              <a:gd name="adj" fmla="val 14283"/>
            </a:avLst>
          </a:prstGeom>
          <a:solidFill>
            <a:srgbClr val="B0F4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Parse post-process attributes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879B3C2-D805-3B23-9051-EBF1B35B4DED}"/>
              </a:ext>
            </a:extLst>
          </p:cNvPr>
          <p:cNvCxnSpPr>
            <a:cxnSpLocks/>
          </p:cNvCxnSpPr>
          <p:nvPr/>
        </p:nvCxnSpPr>
        <p:spPr>
          <a:xfrm>
            <a:off x="6586470" y="2303630"/>
            <a:ext cx="72000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E7151ED-D902-90A9-2961-4ECD988E4C12}"/>
              </a:ext>
            </a:extLst>
          </p:cNvPr>
          <p:cNvCxnSpPr>
            <a:cxnSpLocks/>
          </p:cNvCxnSpPr>
          <p:nvPr/>
        </p:nvCxnSpPr>
        <p:spPr>
          <a:xfrm flipH="1">
            <a:off x="6581460" y="2518660"/>
            <a:ext cx="72000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633FEB6-5715-0447-0C44-37C39ADB7D8D}"/>
              </a:ext>
            </a:extLst>
          </p:cNvPr>
          <p:cNvSpPr/>
          <p:nvPr/>
        </p:nvSpPr>
        <p:spPr>
          <a:xfrm>
            <a:off x="638971" y="5350726"/>
            <a:ext cx="3673945" cy="764295"/>
          </a:xfrm>
          <a:prstGeom prst="roundRect">
            <a:avLst>
              <a:gd name="adj" fmla="val 8967"/>
            </a:avLst>
          </a:prstGeom>
          <a:noFill/>
          <a:ln>
            <a:solidFill>
              <a:srgbClr val="E4C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AFC8C58-5D1C-C99E-C281-44F0A613DDA3}"/>
              </a:ext>
            </a:extLst>
          </p:cNvPr>
          <p:cNvSpPr/>
          <p:nvPr/>
        </p:nvSpPr>
        <p:spPr>
          <a:xfrm>
            <a:off x="9412417" y="1566422"/>
            <a:ext cx="1966912" cy="2739332"/>
          </a:xfrm>
          <a:prstGeom prst="roundRect">
            <a:avLst>
              <a:gd name="adj" fmla="val 558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 Same-side Corner of Rectangle 16">
            <a:extLst>
              <a:ext uri="{FF2B5EF4-FFF2-40B4-BE49-F238E27FC236}">
                <a16:creationId xmlns:a16="http://schemas.microsoft.com/office/drawing/2014/main" id="{56B18358-CC9C-B7EE-4588-EB3C2BC33A53}"/>
              </a:ext>
            </a:extLst>
          </p:cNvPr>
          <p:cNvSpPr/>
          <p:nvPr/>
        </p:nvSpPr>
        <p:spPr>
          <a:xfrm>
            <a:off x="9412416" y="1566423"/>
            <a:ext cx="1966912" cy="371193"/>
          </a:xfrm>
          <a:prstGeom prst="round2SameRect">
            <a:avLst>
              <a:gd name="adj1" fmla="val 29770"/>
              <a:gd name="adj2" fmla="val 0"/>
            </a:avLst>
          </a:prstGeom>
          <a:solidFill>
            <a:srgbClr val="BDE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Params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AB7D705-E45B-26EC-036F-EE9D9EB3F321}"/>
              </a:ext>
            </a:extLst>
          </p:cNvPr>
          <p:cNvSpPr/>
          <p:nvPr/>
        </p:nvSpPr>
        <p:spPr>
          <a:xfrm>
            <a:off x="9611967" y="2132639"/>
            <a:ext cx="1580487" cy="544650"/>
          </a:xfrm>
          <a:prstGeom prst="roundRect">
            <a:avLst>
              <a:gd name="adj" fmla="val 14283"/>
            </a:avLst>
          </a:prstGeom>
          <a:solidFill>
            <a:srgbClr val="BDE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Retrieve params for dynamic attributes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71F5B2A-82AC-D9FB-7EB4-AD94ACF48C8F}"/>
              </a:ext>
            </a:extLst>
          </p:cNvPr>
          <p:cNvCxnSpPr>
            <a:cxnSpLocks/>
          </p:cNvCxnSpPr>
          <p:nvPr/>
        </p:nvCxnSpPr>
        <p:spPr>
          <a:xfrm>
            <a:off x="8891967" y="2301130"/>
            <a:ext cx="72000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ysDot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E76C1EB-7684-23DA-49D0-126F65945631}"/>
              </a:ext>
            </a:extLst>
          </p:cNvPr>
          <p:cNvCxnSpPr>
            <a:cxnSpLocks/>
          </p:cNvCxnSpPr>
          <p:nvPr/>
        </p:nvCxnSpPr>
        <p:spPr>
          <a:xfrm flipH="1">
            <a:off x="8886957" y="2516160"/>
            <a:ext cx="72000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ysDot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C0E8D777-1989-0228-B127-E1AA972E6A89}"/>
              </a:ext>
            </a:extLst>
          </p:cNvPr>
          <p:cNvSpPr/>
          <p:nvPr/>
        </p:nvSpPr>
        <p:spPr>
          <a:xfrm>
            <a:off x="5019450" y="2835583"/>
            <a:ext cx="1580487" cy="544650"/>
          </a:xfrm>
          <a:prstGeom prst="roundRect">
            <a:avLst>
              <a:gd name="adj" fmla="val 14283"/>
            </a:avLst>
          </a:prstGeom>
          <a:solidFill>
            <a:srgbClr val="E4C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Paths to next block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6555F1BF-B77A-F893-EF68-772E3398E7D0}"/>
              </a:ext>
            </a:extLst>
          </p:cNvPr>
          <p:cNvSpPr/>
          <p:nvPr/>
        </p:nvSpPr>
        <p:spPr>
          <a:xfrm>
            <a:off x="5019450" y="3531315"/>
            <a:ext cx="1580487" cy="544650"/>
          </a:xfrm>
          <a:prstGeom prst="roundRect">
            <a:avLst>
              <a:gd name="adj" fmla="val 14283"/>
            </a:avLst>
          </a:prstGeom>
          <a:solidFill>
            <a:srgbClr val="E4C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Pre-processing of new block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857804D3-50FE-D60F-C94F-483E08C1A618}"/>
              </a:ext>
            </a:extLst>
          </p:cNvPr>
          <p:cNvSpPr/>
          <p:nvPr/>
        </p:nvSpPr>
        <p:spPr>
          <a:xfrm>
            <a:off x="7306470" y="3533815"/>
            <a:ext cx="1580487" cy="544650"/>
          </a:xfrm>
          <a:prstGeom prst="roundRect">
            <a:avLst>
              <a:gd name="adj" fmla="val 14283"/>
            </a:avLst>
          </a:prstGeom>
          <a:solidFill>
            <a:srgbClr val="B0F4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Parse pre-process attributes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DDA34B3B-4118-5B1C-C6CE-12A489C8FAF5}"/>
              </a:ext>
            </a:extLst>
          </p:cNvPr>
          <p:cNvSpPr/>
          <p:nvPr/>
        </p:nvSpPr>
        <p:spPr>
          <a:xfrm>
            <a:off x="9611967" y="3531315"/>
            <a:ext cx="1580487" cy="544650"/>
          </a:xfrm>
          <a:prstGeom prst="roundRect">
            <a:avLst>
              <a:gd name="adj" fmla="val 14283"/>
            </a:avLst>
          </a:prstGeom>
          <a:solidFill>
            <a:srgbClr val="BDE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Retrieve params for dynamic attributes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E75D93B-1F63-5256-7EBB-E13427049059}"/>
              </a:ext>
            </a:extLst>
          </p:cNvPr>
          <p:cNvCxnSpPr>
            <a:cxnSpLocks/>
          </p:cNvCxnSpPr>
          <p:nvPr/>
        </p:nvCxnSpPr>
        <p:spPr>
          <a:xfrm>
            <a:off x="6586470" y="3679405"/>
            <a:ext cx="72000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4EFCBAB-2A37-054F-17E7-E62C2ADCF87C}"/>
              </a:ext>
            </a:extLst>
          </p:cNvPr>
          <p:cNvCxnSpPr>
            <a:cxnSpLocks/>
          </p:cNvCxnSpPr>
          <p:nvPr/>
        </p:nvCxnSpPr>
        <p:spPr>
          <a:xfrm>
            <a:off x="8891967" y="3676905"/>
            <a:ext cx="72000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ysDot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078FD18-0392-9399-7BF1-52A6658350C0}"/>
              </a:ext>
            </a:extLst>
          </p:cNvPr>
          <p:cNvCxnSpPr>
            <a:cxnSpLocks/>
          </p:cNvCxnSpPr>
          <p:nvPr/>
        </p:nvCxnSpPr>
        <p:spPr>
          <a:xfrm flipH="1">
            <a:off x="6581460" y="3894435"/>
            <a:ext cx="72000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E16F9C0-2217-DA22-55CC-8FA526A3E31F}"/>
              </a:ext>
            </a:extLst>
          </p:cNvPr>
          <p:cNvCxnSpPr>
            <a:cxnSpLocks/>
          </p:cNvCxnSpPr>
          <p:nvPr/>
        </p:nvCxnSpPr>
        <p:spPr>
          <a:xfrm flipH="1">
            <a:off x="8886957" y="3891935"/>
            <a:ext cx="72000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ysDot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53E9382-D443-45ED-A219-F401F4D67B5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13355" y="2737693"/>
            <a:ext cx="18000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43309DD-2570-25C1-FA0A-0DF74D526868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02917" y="3466289"/>
            <a:ext cx="18000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F9CCE98-3160-1952-F753-34FA07BD31CE}"/>
              </a:ext>
            </a:extLst>
          </p:cNvPr>
          <p:cNvGrpSpPr/>
          <p:nvPr/>
        </p:nvGrpSpPr>
        <p:grpSpPr>
          <a:xfrm>
            <a:off x="675975" y="1842838"/>
            <a:ext cx="1237936" cy="1124252"/>
            <a:chOff x="3787808" y="1793194"/>
            <a:chExt cx="1237936" cy="1124252"/>
          </a:xfrm>
        </p:grpSpPr>
        <p:pic>
          <p:nvPicPr>
            <p:cNvPr id="57" name="Graphic 56" descr="Chat bubble with solid fill">
              <a:extLst>
                <a:ext uri="{FF2B5EF4-FFF2-40B4-BE49-F238E27FC236}">
                  <a16:creationId xmlns:a16="http://schemas.microsoft.com/office/drawing/2014/main" id="{2CFEF660-8F73-7107-914B-839F97DA2D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378671" y="1793194"/>
              <a:ext cx="647073" cy="647073"/>
            </a:xfrm>
            <a:prstGeom prst="rect">
              <a:avLst/>
            </a:prstGeom>
          </p:spPr>
        </p:pic>
        <p:pic>
          <p:nvPicPr>
            <p:cNvPr id="58" name="Graphic 57" descr="User with solid fill">
              <a:extLst>
                <a:ext uri="{FF2B5EF4-FFF2-40B4-BE49-F238E27FC236}">
                  <a16:creationId xmlns:a16="http://schemas.microsoft.com/office/drawing/2014/main" id="{7027C5B9-4EFB-FA17-3129-58E9A3EE8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87808" y="2003046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1141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6" name="Picture 6">
            <a:extLst>
              <a:ext uri="{FF2B5EF4-FFF2-40B4-BE49-F238E27FC236}">
                <a16:creationId xmlns:a16="http://schemas.microsoft.com/office/drawing/2014/main" id="{FFFD468A-9933-8231-3ED5-F48FC43704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3" t="1770" r="1328" b="1687"/>
          <a:stretch/>
        </p:blipFill>
        <p:spPr bwMode="auto">
          <a:xfrm>
            <a:off x="6279399" y="1901830"/>
            <a:ext cx="2285288" cy="3305631"/>
          </a:xfrm>
          <a:prstGeom prst="roundRect">
            <a:avLst>
              <a:gd name="adj" fmla="val 2285"/>
            </a:avLst>
          </a:prstGeom>
          <a:noFill/>
          <a:effectLst>
            <a:outerShdw blurRad="428590" sx="106000" sy="106000" algn="tl" rotWithShape="0">
              <a:prstClr val="black">
                <a:alpha val="17324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8" name="Picture 8">
            <a:extLst>
              <a:ext uri="{FF2B5EF4-FFF2-40B4-BE49-F238E27FC236}">
                <a16:creationId xmlns:a16="http://schemas.microsoft.com/office/drawing/2014/main" id="{3FB9D2AA-B15D-E01C-0CE0-A952F0C385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8" t="5073" r="4274" b="2937"/>
          <a:stretch/>
        </p:blipFill>
        <p:spPr bwMode="auto">
          <a:xfrm>
            <a:off x="9050236" y="1896862"/>
            <a:ext cx="2272360" cy="3305629"/>
          </a:xfrm>
          <a:prstGeom prst="roundRect">
            <a:avLst>
              <a:gd name="adj" fmla="val 2285"/>
            </a:avLst>
          </a:prstGeom>
          <a:noFill/>
          <a:effectLst>
            <a:outerShdw blurRad="428590" sx="106000" sy="106000" algn="tl" rotWithShape="0">
              <a:prstClr val="black">
                <a:alpha val="17324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70" name="Picture 10">
            <a:extLst>
              <a:ext uri="{FF2B5EF4-FFF2-40B4-BE49-F238E27FC236}">
                <a16:creationId xmlns:a16="http://schemas.microsoft.com/office/drawing/2014/main" id="{C7F99C3D-432D-BE10-50EC-4BA66F7C34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" t="1800" r="2434" b="1518"/>
          <a:stretch/>
        </p:blipFill>
        <p:spPr bwMode="auto">
          <a:xfrm>
            <a:off x="3541227" y="1896862"/>
            <a:ext cx="2252623" cy="3305629"/>
          </a:xfrm>
          <a:prstGeom prst="roundRect">
            <a:avLst>
              <a:gd name="adj" fmla="val 2285"/>
            </a:avLst>
          </a:prstGeom>
          <a:noFill/>
          <a:effectLst>
            <a:outerShdw blurRad="428590" sx="106000" sy="106000" algn="tl" rotWithShape="0">
              <a:prstClr val="black">
                <a:alpha val="17324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24">
            <a:extLst>
              <a:ext uri="{FF2B5EF4-FFF2-40B4-BE49-F238E27FC236}">
                <a16:creationId xmlns:a16="http://schemas.microsoft.com/office/drawing/2014/main" id="{0B87098F-3741-F66A-5101-235D7755A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" y="123043"/>
            <a:ext cx="1057575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Design Architecture: Themes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EA0D84F-8FDD-3848-89CB-7C16E694F7CC}"/>
              </a:ext>
            </a:extLst>
          </p:cNvPr>
          <p:cNvSpPr/>
          <p:nvPr/>
        </p:nvSpPr>
        <p:spPr>
          <a:xfrm>
            <a:off x="11192454" y="209298"/>
            <a:ext cx="783837" cy="620074"/>
          </a:xfrm>
          <a:custGeom>
            <a:avLst/>
            <a:gdLst>
              <a:gd name="connsiteX0" fmla="*/ 2305388 w 2841265"/>
              <a:gd name="connsiteY0" fmla="*/ 9249 h 2247652"/>
              <a:gd name="connsiteX1" fmla="*/ 2087688 w 2841265"/>
              <a:gd name="connsiteY1" fmla="*/ 42741 h 2247652"/>
              <a:gd name="connsiteX2" fmla="*/ 1970465 w 2841265"/>
              <a:gd name="connsiteY2" fmla="*/ 59487 h 2247652"/>
              <a:gd name="connsiteX3" fmla="*/ 1864406 w 2841265"/>
              <a:gd name="connsiteY3" fmla="*/ 76233 h 2247652"/>
              <a:gd name="connsiteX4" fmla="*/ 1562975 w 2841265"/>
              <a:gd name="connsiteY4" fmla="*/ 120890 h 2247652"/>
              <a:gd name="connsiteX5" fmla="*/ 1557393 w 2841265"/>
              <a:gd name="connsiteY5" fmla="*/ 126472 h 2247652"/>
              <a:gd name="connsiteX6" fmla="*/ 1523901 w 2841265"/>
              <a:gd name="connsiteY6" fmla="*/ 132054 h 2247652"/>
              <a:gd name="connsiteX7" fmla="*/ 1456916 w 2841265"/>
              <a:gd name="connsiteY7" fmla="*/ 143218 h 2247652"/>
              <a:gd name="connsiteX8" fmla="*/ 1384349 w 2841265"/>
              <a:gd name="connsiteY8" fmla="*/ 154382 h 2247652"/>
              <a:gd name="connsiteX9" fmla="*/ 960113 w 2841265"/>
              <a:gd name="connsiteY9" fmla="*/ 221367 h 2247652"/>
              <a:gd name="connsiteX10" fmla="*/ 708921 w 2841265"/>
              <a:gd name="connsiteY10" fmla="*/ 266023 h 2247652"/>
              <a:gd name="connsiteX11" fmla="*/ 675428 w 2841265"/>
              <a:gd name="connsiteY11" fmla="*/ 271605 h 2247652"/>
              <a:gd name="connsiteX12" fmla="*/ 647518 w 2841265"/>
              <a:gd name="connsiteY12" fmla="*/ 277187 h 2247652"/>
              <a:gd name="connsiteX13" fmla="*/ 630772 w 2841265"/>
              <a:gd name="connsiteY13" fmla="*/ 277187 h 2247652"/>
              <a:gd name="connsiteX14" fmla="*/ 614026 w 2841265"/>
              <a:gd name="connsiteY14" fmla="*/ 282769 h 2247652"/>
              <a:gd name="connsiteX15" fmla="*/ 602862 w 2841265"/>
              <a:gd name="connsiteY15" fmla="*/ 288351 h 2247652"/>
              <a:gd name="connsiteX16" fmla="*/ 457728 w 2841265"/>
              <a:gd name="connsiteY16" fmla="*/ 310680 h 2247652"/>
              <a:gd name="connsiteX17" fmla="*/ 385162 w 2841265"/>
              <a:gd name="connsiteY17" fmla="*/ 321844 h 2247652"/>
              <a:gd name="connsiteX18" fmla="*/ 290267 w 2841265"/>
              <a:gd name="connsiteY18" fmla="*/ 338590 h 2247652"/>
              <a:gd name="connsiteX19" fmla="*/ 50238 w 2841265"/>
              <a:gd name="connsiteY19" fmla="*/ 444649 h 2247652"/>
              <a:gd name="connsiteX20" fmla="*/ 0 w 2841265"/>
              <a:gd name="connsiteY20" fmla="*/ 595364 h 2247652"/>
              <a:gd name="connsiteX21" fmla="*/ 22328 w 2841265"/>
              <a:gd name="connsiteY21" fmla="*/ 673513 h 2247652"/>
              <a:gd name="connsiteX22" fmla="*/ 139551 w 2841265"/>
              <a:gd name="connsiteY22" fmla="*/ 729334 h 2247652"/>
              <a:gd name="connsiteX23" fmla="*/ 256774 w 2841265"/>
              <a:gd name="connsiteY23" fmla="*/ 718169 h 2247652"/>
              <a:gd name="connsiteX24" fmla="*/ 385162 w 2841265"/>
              <a:gd name="connsiteY24" fmla="*/ 695841 h 2247652"/>
              <a:gd name="connsiteX25" fmla="*/ 798234 w 2841265"/>
              <a:gd name="connsiteY25" fmla="*/ 617692 h 2247652"/>
              <a:gd name="connsiteX26" fmla="*/ 814980 w 2841265"/>
              <a:gd name="connsiteY26" fmla="*/ 612110 h 2247652"/>
              <a:gd name="connsiteX27" fmla="*/ 831726 w 2841265"/>
              <a:gd name="connsiteY27" fmla="*/ 612110 h 2247652"/>
              <a:gd name="connsiteX28" fmla="*/ 848472 w 2841265"/>
              <a:gd name="connsiteY28" fmla="*/ 606528 h 2247652"/>
              <a:gd name="connsiteX29" fmla="*/ 865218 w 2841265"/>
              <a:gd name="connsiteY29" fmla="*/ 606528 h 2247652"/>
              <a:gd name="connsiteX30" fmla="*/ 876382 w 2841265"/>
              <a:gd name="connsiteY30" fmla="*/ 600946 h 2247652"/>
              <a:gd name="connsiteX31" fmla="*/ 887547 w 2841265"/>
              <a:gd name="connsiteY31" fmla="*/ 595364 h 2247652"/>
              <a:gd name="connsiteX32" fmla="*/ 904293 w 2841265"/>
              <a:gd name="connsiteY32" fmla="*/ 595364 h 2247652"/>
              <a:gd name="connsiteX33" fmla="*/ 915457 w 2841265"/>
              <a:gd name="connsiteY33" fmla="*/ 589782 h 2247652"/>
              <a:gd name="connsiteX34" fmla="*/ 926621 w 2841265"/>
              <a:gd name="connsiteY34" fmla="*/ 589782 h 2247652"/>
              <a:gd name="connsiteX35" fmla="*/ 1060590 w 2841265"/>
              <a:gd name="connsiteY35" fmla="*/ 561872 h 2247652"/>
              <a:gd name="connsiteX36" fmla="*/ 1272708 w 2841265"/>
              <a:gd name="connsiteY36" fmla="*/ 522798 h 2247652"/>
              <a:gd name="connsiteX37" fmla="*/ 1791839 w 2841265"/>
              <a:gd name="connsiteY37" fmla="*/ 422321 h 2247652"/>
              <a:gd name="connsiteX38" fmla="*/ 1808585 w 2841265"/>
              <a:gd name="connsiteY38" fmla="*/ 416739 h 2247652"/>
              <a:gd name="connsiteX39" fmla="*/ 1864406 w 2841265"/>
              <a:gd name="connsiteY39" fmla="*/ 411157 h 2247652"/>
              <a:gd name="connsiteX40" fmla="*/ 2534252 w 2841265"/>
              <a:gd name="connsiteY40" fmla="*/ 316262 h 2247652"/>
              <a:gd name="connsiteX41" fmla="*/ 2545416 w 2841265"/>
              <a:gd name="connsiteY41" fmla="*/ 321844 h 2247652"/>
              <a:gd name="connsiteX42" fmla="*/ 2590073 w 2841265"/>
              <a:gd name="connsiteY42" fmla="*/ 360918 h 2247652"/>
              <a:gd name="connsiteX43" fmla="*/ 2595655 w 2841265"/>
              <a:gd name="connsiteY43" fmla="*/ 372082 h 2247652"/>
              <a:gd name="connsiteX44" fmla="*/ 2601237 w 2841265"/>
              <a:gd name="connsiteY44" fmla="*/ 405574 h 2247652"/>
              <a:gd name="connsiteX45" fmla="*/ 2584491 w 2841265"/>
              <a:gd name="connsiteY45" fmla="*/ 461395 h 2247652"/>
              <a:gd name="connsiteX46" fmla="*/ 2484014 w 2841265"/>
              <a:gd name="connsiteY46" fmla="*/ 550708 h 2247652"/>
              <a:gd name="connsiteX47" fmla="*/ 2444940 w 2841265"/>
              <a:gd name="connsiteY47" fmla="*/ 578618 h 2247652"/>
              <a:gd name="connsiteX48" fmla="*/ 2389119 w 2841265"/>
              <a:gd name="connsiteY48" fmla="*/ 623275 h 2247652"/>
              <a:gd name="connsiteX49" fmla="*/ 2327716 w 2841265"/>
              <a:gd name="connsiteY49" fmla="*/ 662349 h 2247652"/>
              <a:gd name="connsiteX50" fmla="*/ 2216075 w 2841265"/>
              <a:gd name="connsiteY50" fmla="*/ 740498 h 2247652"/>
              <a:gd name="connsiteX51" fmla="*/ 2204911 w 2841265"/>
              <a:gd name="connsiteY51" fmla="*/ 751662 h 2247652"/>
              <a:gd name="connsiteX52" fmla="*/ 2188165 w 2841265"/>
              <a:gd name="connsiteY52" fmla="*/ 762826 h 2247652"/>
              <a:gd name="connsiteX53" fmla="*/ 2177001 w 2841265"/>
              <a:gd name="connsiteY53" fmla="*/ 773990 h 2247652"/>
              <a:gd name="connsiteX54" fmla="*/ 2171419 w 2841265"/>
              <a:gd name="connsiteY54" fmla="*/ 773990 h 2247652"/>
              <a:gd name="connsiteX55" fmla="*/ 2015121 w 2841265"/>
              <a:gd name="connsiteY55" fmla="*/ 891213 h 2247652"/>
              <a:gd name="connsiteX56" fmla="*/ 1987211 w 2841265"/>
              <a:gd name="connsiteY56" fmla="*/ 913541 h 2247652"/>
              <a:gd name="connsiteX57" fmla="*/ 1959301 w 2841265"/>
              <a:gd name="connsiteY57" fmla="*/ 935870 h 2247652"/>
              <a:gd name="connsiteX58" fmla="*/ 1680198 w 2841265"/>
              <a:gd name="connsiteY58" fmla="*/ 1142406 h 2247652"/>
              <a:gd name="connsiteX59" fmla="*/ 1546229 w 2841265"/>
              <a:gd name="connsiteY59" fmla="*/ 1242883 h 2247652"/>
              <a:gd name="connsiteX60" fmla="*/ 1540647 w 2841265"/>
              <a:gd name="connsiteY60" fmla="*/ 1254047 h 2247652"/>
              <a:gd name="connsiteX61" fmla="*/ 1529483 w 2841265"/>
              <a:gd name="connsiteY61" fmla="*/ 1259629 h 2247652"/>
              <a:gd name="connsiteX62" fmla="*/ 1518319 w 2841265"/>
              <a:gd name="connsiteY62" fmla="*/ 1265211 h 2247652"/>
              <a:gd name="connsiteX63" fmla="*/ 1507154 w 2841265"/>
              <a:gd name="connsiteY63" fmla="*/ 1270793 h 2247652"/>
              <a:gd name="connsiteX64" fmla="*/ 1501572 w 2841265"/>
              <a:gd name="connsiteY64" fmla="*/ 1276375 h 2247652"/>
              <a:gd name="connsiteX65" fmla="*/ 1434588 w 2841265"/>
              <a:gd name="connsiteY65" fmla="*/ 1332195 h 2247652"/>
              <a:gd name="connsiteX66" fmla="*/ 1255962 w 2841265"/>
              <a:gd name="connsiteY66" fmla="*/ 1471747 h 2247652"/>
              <a:gd name="connsiteX67" fmla="*/ 1211306 w 2841265"/>
              <a:gd name="connsiteY67" fmla="*/ 1505239 h 2247652"/>
              <a:gd name="connsiteX68" fmla="*/ 1177813 w 2841265"/>
              <a:gd name="connsiteY68" fmla="*/ 1533149 h 2247652"/>
              <a:gd name="connsiteX69" fmla="*/ 1127575 w 2841265"/>
              <a:gd name="connsiteY69" fmla="*/ 1572224 h 2247652"/>
              <a:gd name="connsiteX70" fmla="*/ 988023 w 2841265"/>
              <a:gd name="connsiteY70" fmla="*/ 1683865 h 2247652"/>
              <a:gd name="connsiteX71" fmla="*/ 915457 w 2841265"/>
              <a:gd name="connsiteY71" fmla="*/ 1750849 h 2247652"/>
              <a:gd name="connsiteX72" fmla="*/ 820562 w 2841265"/>
              <a:gd name="connsiteY72" fmla="*/ 1834580 h 2247652"/>
              <a:gd name="connsiteX73" fmla="*/ 602862 w 2841265"/>
              <a:gd name="connsiteY73" fmla="*/ 1985296 h 2247652"/>
              <a:gd name="connsiteX74" fmla="*/ 558205 w 2841265"/>
              <a:gd name="connsiteY74" fmla="*/ 1935057 h 2247652"/>
              <a:gd name="connsiteX75" fmla="*/ 681011 w 2841265"/>
              <a:gd name="connsiteY75" fmla="*/ 1784342 h 2247652"/>
              <a:gd name="connsiteX76" fmla="*/ 1451334 w 2841265"/>
              <a:gd name="connsiteY76" fmla="*/ 1019600 h 2247652"/>
              <a:gd name="connsiteX77" fmla="*/ 1875570 w 2841265"/>
              <a:gd name="connsiteY77" fmla="*/ 573036 h 2247652"/>
              <a:gd name="connsiteX78" fmla="*/ 1886734 w 2841265"/>
              <a:gd name="connsiteY78" fmla="*/ 539544 h 2247652"/>
              <a:gd name="connsiteX79" fmla="*/ 1875570 w 2841265"/>
              <a:gd name="connsiteY79" fmla="*/ 522798 h 2247652"/>
              <a:gd name="connsiteX80" fmla="*/ 1836496 w 2841265"/>
              <a:gd name="connsiteY80" fmla="*/ 528380 h 2247652"/>
              <a:gd name="connsiteX81" fmla="*/ 1691362 w 2841265"/>
              <a:gd name="connsiteY81" fmla="*/ 578618 h 2247652"/>
              <a:gd name="connsiteX82" fmla="*/ 1685780 w 2841265"/>
              <a:gd name="connsiteY82" fmla="*/ 584200 h 2247652"/>
              <a:gd name="connsiteX83" fmla="*/ 1680198 w 2841265"/>
              <a:gd name="connsiteY83" fmla="*/ 589782 h 2247652"/>
              <a:gd name="connsiteX84" fmla="*/ 1674616 w 2841265"/>
              <a:gd name="connsiteY84" fmla="*/ 589782 h 2247652"/>
              <a:gd name="connsiteX85" fmla="*/ 1669034 w 2841265"/>
              <a:gd name="connsiteY85" fmla="*/ 595364 h 2247652"/>
              <a:gd name="connsiteX86" fmla="*/ 1657870 w 2841265"/>
              <a:gd name="connsiteY86" fmla="*/ 595364 h 2247652"/>
              <a:gd name="connsiteX87" fmla="*/ 1641124 w 2841265"/>
              <a:gd name="connsiteY87" fmla="*/ 606528 h 2247652"/>
              <a:gd name="connsiteX88" fmla="*/ 1635542 w 2841265"/>
              <a:gd name="connsiteY88" fmla="*/ 612110 h 2247652"/>
              <a:gd name="connsiteX89" fmla="*/ 1624378 w 2841265"/>
              <a:gd name="connsiteY89" fmla="*/ 612110 h 2247652"/>
              <a:gd name="connsiteX90" fmla="*/ 1607631 w 2841265"/>
              <a:gd name="connsiteY90" fmla="*/ 623275 h 2247652"/>
              <a:gd name="connsiteX91" fmla="*/ 1602049 w 2841265"/>
              <a:gd name="connsiteY91" fmla="*/ 623275 h 2247652"/>
              <a:gd name="connsiteX92" fmla="*/ 1574139 w 2841265"/>
              <a:gd name="connsiteY92" fmla="*/ 634439 h 2247652"/>
              <a:gd name="connsiteX93" fmla="*/ 1451334 w 2841265"/>
              <a:gd name="connsiteY93" fmla="*/ 690259 h 2247652"/>
              <a:gd name="connsiteX94" fmla="*/ 1401095 w 2841265"/>
              <a:gd name="connsiteY94" fmla="*/ 712587 h 2247652"/>
              <a:gd name="connsiteX95" fmla="*/ 1378767 w 2841265"/>
              <a:gd name="connsiteY95" fmla="*/ 723752 h 2247652"/>
              <a:gd name="connsiteX96" fmla="*/ 1350857 w 2841265"/>
              <a:gd name="connsiteY96" fmla="*/ 734916 h 2247652"/>
              <a:gd name="connsiteX97" fmla="*/ 1295036 w 2841265"/>
              <a:gd name="connsiteY97" fmla="*/ 757244 h 2247652"/>
              <a:gd name="connsiteX98" fmla="*/ 1283872 w 2841265"/>
              <a:gd name="connsiteY98" fmla="*/ 762826 h 2247652"/>
              <a:gd name="connsiteX99" fmla="*/ 1272708 w 2841265"/>
              <a:gd name="connsiteY99" fmla="*/ 768408 h 2247652"/>
              <a:gd name="connsiteX100" fmla="*/ 1261544 w 2841265"/>
              <a:gd name="connsiteY100" fmla="*/ 773990 h 2247652"/>
              <a:gd name="connsiteX101" fmla="*/ 1188977 w 2841265"/>
              <a:gd name="connsiteY101" fmla="*/ 807482 h 2247652"/>
              <a:gd name="connsiteX102" fmla="*/ 976859 w 2841265"/>
              <a:gd name="connsiteY102" fmla="*/ 902377 h 2247652"/>
              <a:gd name="connsiteX103" fmla="*/ 898711 w 2841265"/>
              <a:gd name="connsiteY103" fmla="*/ 935870 h 2247652"/>
              <a:gd name="connsiteX104" fmla="*/ 870800 w 2841265"/>
              <a:gd name="connsiteY104" fmla="*/ 947034 h 2247652"/>
              <a:gd name="connsiteX105" fmla="*/ 848472 w 2841265"/>
              <a:gd name="connsiteY105" fmla="*/ 952616 h 2247652"/>
              <a:gd name="connsiteX106" fmla="*/ 837308 w 2841265"/>
              <a:gd name="connsiteY106" fmla="*/ 958198 h 2247652"/>
              <a:gd name="connsiteX107" fmla="*/ 820562 w 2841265"/>
              <a:gd name="connsiteY107" fmla="*/ 969362 h 2247652"/>
              <a:gd name="connsiteX108" fmla="*/ 781488 w 2841265"/>
              <a:gd name="connsiteY108" fmla="*/ 986108 h 2247652"/>
              <a:gd name="connsiteX109" fmla="*/ 692175 w 2841265"/>
              <a:gd name="connsiteY109" fmla="*/ 1019600 h 2247652"/>
              <a:gd name="connsiteX110" fmla="*/ 513549 w 2841265"/>
              <a:gd name="connsiteY110" fmla="*/ 1097749 h 2247652"/>
              <a:gd name="connsiteX111" fmla="*/ 507967 w 2841265"/>
              <a:gd name="connsiteY111" fmla="*/ 1103331 h 2247652"/>
              <a:gd name="connsiteX112" fmla="*/ 496803 w 2841265"/>
              <a:gd name="connsiteY112" fmla="*/ 1103331 h 2247652"/>
              <a:gd name="connsiteX113" fmla="*/ 491221 w 2841265"/>
              <a:gd name="connsiteY113" fmla="*/ 1108913 h 2247652"/>
              <a:gd name="connsiteX114" fmla="*/ 480057 w 2841265"/>
              <a:gd name="connsiteY114" fmla="*/ 1108913 h 2247652"/>
              <a:gd name="connsiteX115" fmla="*/ 474475 w 2841265"/>
              <a:gd name="connsiteY115" fmla="*/ 1114495 h 2247652"/>
              <a:gd name="connsiteX116" fmla="*/ 407490 w 2841265"/>
              <a:gd name="connsiteY116" fmla="*/ 1147988 h 2247652"/>
              <a:gd name="connsiteX117" fmla="*/ 256774 w 2841265"/>
              <a:gd name="connsiteY117" fmla="*/ 1231718 h 2247652"/>
              <a:gd name="connsiteX118" fmla="*/ 245610 w 2841265"/>
              <a:gd name="connsiteY118" fmla="*/ 1259629 h 2247652"/>
              <a:gd name="connsiteX119" fmla="*/ 240028 w 2841265"/>
              <a:gd name="connsiteY119" fmla="*/ 1265211 h 2247652"/>
              <a:gd name="connsiteX120" fmla="*/ 240028 w 2841265"/>
              <a:gd name="connsiteY120" fmla="*/ 1326613 h 2247652"/>
              <a:gd name="connsiteX121" fmla="*/ 245610 w 2841265"/>
              <a:gd name="connsiteY121" fmla="*/ 1354524 h 2247652"/>
              <a:gd name="connsiteX122" fmla="*/ 251192 w 2841265"/>
              <a:gd name="connsiteY122" fmla="*/ 1382434 h 2247652"/>
              <a:gd name="connsiteX123" fmla="*/ 256774 w 2841265"/>
              <a:gd name="connsiteY123" fmla="*/ 1404762 h 2247652"/>
              <a:gd name="connsiteX124" fmla="*/ 267939 w 2841265"/>
              <a:gd name="connsiteY124" fmla="*/ 1427090 h 2247652"/>
              <a:gd name="connsiteX125" fmla="*/ 267939 w 2841265"/>
              <a:gd name="connsiteY125" fmla="*/ 1443836 h 2247652"/>
              <a:gd name="connsiteX126" fmla="*/ 273521 w 2841265"/>
              <a:gd name="connsiteY126" fmla="*/ 1460583 h 2247652"/>
              <a:gd name="connsiteX127" fmla="*/ 279103 w 2841265"/>
              <a:gd name="connsiteY127" fmla="*/ 1471747 h 2247652"/>
              <a:gd name="connsiteX128" fmla="*/ 290267 w 2841265"/>
              <a:gd name="connsiteY128" fmla="*/ 1527567 h 2247652"/>
              <a:gd name="connsiteX129" fmla="*/ 295849 w 2841265"/>
              <a:gd name="connsiteY129" fmla="*/ 1549895 h 2247652"/>
              <a:gd name="connsiteX130" fmla="*/ 301431 w 2841265"/>
              <a:gd name="connsiteY130" fmla="*/ 1577806 h 2247652"/>
              <a:gd name="connsiteX131" fmla="*/ 312595 w 2841265"/>
              <a:gd name="connsiteY131" fmla="*/ 1633626 h 2247652"/>
              <a:gd name="connsiteX132" fmla="*/ 323759 w 2841265"/>
              <a:gd name="connsiteY132" fmla="*/ 1678283 h 2247652"/>
              <a:gd name="connsiteX133" fmla="*/ 329341 w 2841265"/>
              <a:gd name="connsiteY133" fmla="*/ 1700611 h 2247652"/>
              <a:gd name="connsiteX134" fmla="*/ 334923 w 2841265"/>
              <a:gd name="connsiteY134" fmla="*/ 1722939 h 2247652"/>
              <a:gd name="connsiteX135" fmla="*/ 396326 w 2841265"/>
              <a:gd name="connsiteY135" fmla="*/ 1935057 h 2247652"/>
              <a:gd name="connsiteX136" fmla="*/ 401908 w 2841265"/>
              <a:gd name="connsiteY136" fmla="*/ 1974131 h 2247652"/>
              <a:gd name="connsiteX137" fmla="*/ 401908 w 2841265"/>
              <a:gd name="connsiteY137" fmla="*/ 1985296 h 2247652"/>
              <a:gd name="connsiteX138" fmla="*/ 407490 w 2841265"/>
              <a:gd name="connsiteY138" fmla="*/ 2007624 h 2247652"/>
              <a:gd name="connsiteX139" fmla="*/ 407490 w 2841265"/>
              <a:gd name="connsiteY139" fmla="*/ 2013206 h 2247652"/>
              <a:gd name="connsiteX140" fmla="*/ 413072 w 2841265"/>
              <a:gd name="connsiteY140" fmla="*/ 2018788 h 2247652"/>
              <a:gd name="connsiteX141" fmla="*/ 413072 w 2841265"/>
              <a:gd name="connsiteY141" fmla="*/ 2029952 h 2247652"/>
              <a:gd name="connsiteX142" fmla="*/ 418654 w 2841265"/>
              <a:gd name="connsiteY142" fmla="*/ 2041116 h 2247652"/>
              <a:gd name="connsiteX143" fmla="*/ 424236 w 2841265"/>
              <a:gd name="connsiteY143" fmla="*/ 2057862 h 2247652"/>
              <a:gd name="connsiteX144" fmla="*/ 424236 w 2841265"/>
              <a:gd name="connsiteY144" fmla="*/ 2063444 h 2247652"/>
              <a:gd name="connsiteX145" fmla="*/ 452146 w 2841265"/>
              <a:gd name="connsiteY145" fmla="*/ 2119265 h 2247652"/>
              <a:gd name="connsiteX146" fmla="*/ 547041 w 2841265"/>
              <a:gd name="connsiteY146" fmla="*/ 2230906 h 2247652"/>
              <a:gd name="connsiteX147" fmla="*/ 647518 w 2841265"/>
              <a:gd name="connsiteY147" fmla="*/ 2247652 h 2247652"/>
              <a:gd name="connsiteX148" fmla="*/ 753577 w 2841265"/>
              <a:gd name="connsiteY148" fmla="*/ 2230906 h 2247652"/>
              <a:gd name="connsiteX149" fmla="*/ 898711 w 2841265"/>
              <a:gd name="connsiteY149" fmla="*/ 2130429 h 2247652"/>
              <a:gd name="connsiteX150" fmla="*/ 1373185 w 2841265"/>
              <a:gd name="connsiteY150" fmla="*/ 1756431 h 2247652"/>
              <a:gd name="connsiteX151" fmla="*/ 1652288 w 2841265"/>
              <a:gd name="connsiteY151" fmla="*/ 1538731 h 2247652"/>
              <a:gd name="connsiteX152" fmla="*/ 1719273 w 2841265"/>
              <a:gd name="connsiteY152" fmla="*/ 1488493 h 2247652"/>
              <a:gd name="connsiteX153" fmla="*/ 1964883 w 2841265"/>
              <a:gd name="connsiteY153" fmla="*/ 1304285 h 2247652"/>
              <a:gd name="connsiteX154" fmla="*/ 2087688 w 2841265"/>
              <a:gd name="connsiteY154" fmla="*/ 1209390 h 2247652"/>
              <a:gd name="connsiteX155" fmla="*/ 2495178 w 2841265"/>
              <a:gd name="connsiteY155" fmla="*/ 907959 h 2247652"/>
              <a:gd name="connsiteX156" fmla="*/ 2818937 w 2841265"/>
              <a:gd name="connsiteY156" fmla="*/ 578618 h 2247652"/>
              <a:gd name="connsiteX157" fmla="*/ 2841265 w 2841265"/>
              <a:gd name="connsiteY157" fmla="*/ 427903 h 2247652"/>
              <a:gd name="connsiteX158" fmla="*/ 2835683 w 2841265"/>
              <a:gd name="connsiteY158" fmla="*/ 321844 h 2247652"/>
              <a:gd name="connsiteX159" fmla="*/ 2830101 w 2841265"/>
              <a:gd name="connsiteY159" fmla="*/ 299515 h 2247652"/>
              <a:gd name="connsiteX160" fmla="*/ 2824519 w 2841265"/>
              <a:gd name="connsiteY160" fmla="*/ 266023 h 2247652"/>
              <a:gd name="connsiteX161" fmla="*/ 2818937 w 2841265"/>
              <a:gd name="connsiteY161" fmla="*/ 249277 h 2247652"/>
              <a:gd name="connsiteX162" fmla="*/ 2796609 w 2841265"/>
              <a:gd name="connsiteY162" fmla="*/ 215785 h 2247652"/>
              <a:gd name="connsiteX163" fmla="*/ 2774281 w 2841265"/>
              <a:gd name="connsiteY163" fmla="*/ 182292 h 2247652"/>
              <a:gd name="connsiteX164" fmla="*/ 2701714 w 2841265"/>
              <a:gd name="connsiteY164" fmla="*/ 104144 h 2247652"/>
              <a:gd name="connsiteX165" fmla="*/ 2545416 w 2841265"/>
              <a:gd name="connsiteY165" fmla="*/ 3667 h 2247652"/>
              <a:gd name="connsiteX166" fmla="*/ 2305388 w 2841265"/>
              <a:gd name="connsiteY166" fmla="*/ 9249 h 224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841265" h="2247652">
                <a:moveTo>
                  <a:pt x="2305388" y="9249"/>
                </a:moveTo>
                <a:cubicBezTo>
                  <a:pt x="2233195" y="22718"/>
                  <a:pt x="2160590" y="33888"/>
                  <a:pt x="2087688" y="42741"/>
                </a:cubicBezTo>
                <a:lnTo>
                  <a:pt x="1970465" y="59487"/>
                </a:lnTo>
                <a:cubicBezTo>
                  <a:pt x="1935103" y="65008"/>
                  <a:pt x="1899751" y="70590"/>
                  <a:pt x="1864406" y="76233"/>
                </a:cubicBezTo>
                <a:cubicBezTo>
                  <a:pt x="1764420" y="94269"/>
                  <a:pt x="1663893" y="109162"/>
                  <a:pt x="1562975" y="120890"/>
                </a:cubicBezTo>
                <a:lnTo>
                  <a:pt x="1557393" y="126472"/>
                </a:lnTo>
                <a:lnTo>
                  <a:pt x="1523901" y="132054"/>
                </a:lnTo>
                <a:lnTo>
                  <a:pt x="1456916" y="143218"/>
                </a:lnTo>
                <a:lnTo>
                  <a:pt x="1384349" y="154382"/>
                </a:lnTo>
                <a:cubicBezTo>
                  <a:pt x="1242124" y="171218"/>
                  <a:pt x="1100608" y="193562"/>
                  <a:pt x="960113" y="221367"/>
                </a:cubicBezTo>
                <a:cubicBezTo>
                  <a:pt x="877303" y="241027"/>
                  <a:pt x="793433" y="255936"/>
                  <a:pt x="708921" y="266023"/>
                </a:cubicBezTo>
                <a:lnTo>
                  <a:pt x="675428" y="271605"/>
                </a:lnTo>
                <a:lnTo>
                  <a:pt x="647518" y="277187"/>
                </a:lnTo>
                <a:lnTo>
                  <a:pt x="630772" y="277187"/>
                </a:lnTo>
                <a:lnTo>
                  <a:pt x="614026" y="282769"/>
                </a:lnTo>
                <a:lnTo>
                  <a:pt x="602862" y="288351"/>
                </a:lnTo>
                <a:lnTo>
                  <a:pt x="457728" y="310680"/>
                </a:lnTo>
                <a:lnTo>
                  <a:pt x="385162" y="321844"/>
                </a:lnTo>
                <a:lnTo>
                  <a:pt x="290267" y="338590"/>
                </a:lnTo>
                <a:cubicBezTo>
                  <a:pt x="161880" y="366500"/>
                  <a:pt x="106059" y="388828"/>
                  <a:pt x="50238" y="444649"/>
                </a:cubicBezTo>
                <a:cubicBezTo>
                  <a:pt x="11164" y="489305"/>
                  <a:pt x="0" y="517216"/>
                  <a:pt x="0" y="595364"/>
                </a:cubicBezTo>
                <a:cubicBezTo>
                  <a:pt x="0" y="640021"/>
                  <a:pt x="5582" y="645603"/>
                  <a:pt x="22328" y="673513"/>
                </a:cubicBezTo>
                <a:cubicBezTo>
                  <a:pt x="50238" y="723752"/>
                  <a:pt x="66985" y="734916"/>
                  <a:pt x="139551" y="729334"/>
                </a:cubicBezTo>
                <a:lnTo>
                  <a:pt x="256774" y="718169"/>
                </a:lnTo>
                <a:cubicBezTo>
                  <a:pt x="299494" y="710288"/>
                  <a:pt x="342292" y="702841"/>
                  <a:pt x="385162" y="695841"/>
                </a:cubicBezTo>
                <a:cubicBezTo>
                  <a:pt x="524227" y="677688"/>
                  <a:pt x="662143" y="651598"/>
                  <a:pt x="798234" y="617692"/>
                </a:cubicBezTo>
                <a:lnTo>
                  <a:pt x="814980" y="612110"/>
                </a:lnTo>
                <a:lnTo>
                  <a:pt x="831726" y="612110"/>
                </a:lnTo>
                <a:lnTo>
                  <a:pt x="848472" y="606528"/>
                </a:lnTo>
                <a:lnTo>
                  <a:pt x="865218" y="606528"/>
                </a:lnTo>
                <a:lnTo>
                  <a:pt x="876382" y="600946"/>
                </a:lnTo>
                <a:lnTo>
                  <a:pt x="887547" y="595364"/>
                </a:lnTo>
                <a:lnTo>
                  <a:pt x="904293" y="595364"/>
                </a:lnTo>
                <a:lnTo>
                  <a:pt x="915457" y="589782"/>
                </a:lnTo>
                <a:lnTo>
                  <a:pt x="926621" y="589782"/>
                </a:lnTo>
                <a:lnTo>
                  <a:pt x="1060590" y="561872"/>
                </a:lnTo>
                <a:lnTo>
                  <a:pt x="1272708" y="522798"/>
                </a:lnTo>
                <a:cubicBezTo>
                  <a:pt x="1444976" y="485409"/>
                  <a:pt x="1618064" y="451906"/>
                  <a:pt x="1791839" y="422321"/>
                </a:cubicBezTo>
                <a:lnTo>
                  <a:pt x="1808585" y="416739"/>
                </a:lnTo>
                <a:lnTo>
                  <a:pt x="1864406" y="411157"/>
                </a:lnTo>
                <a:cubicBezTo>
                  <a:pt x="2086722" y="373031"/>
                  <a:pt x="2310099" y="341386"/>
                  <a:pt x="2534252" y="316262"/>
                </a:cubicBezTo>
                <a:lnTo>
                  <a:pt x="2545416" y="321844"/>
                </a:lnTo>
                <a:cubicBezTo>
                  <a:pt x="2556581" y="321844"/>
                  <a:pt x="2590073" y="349754"/>
                  <a:pt x="2590073" y="360918"/>
                </a:cubicBezTo>
                <a:lnTo>
                  <a:pt x="2595655" y="372082"/>
                </a:lnTo>
                <a:lnTo>
                  <a:pt x="2601237" y="405574"/>
                </a:lnTo>
                <a:cubicBezTo>
                  <a:pt x="2601237" y="427903"/>
                  <a:pt x="2601237" y="439067"/>
                  <a:pt x="2584491" y="461395"/>
                </a:cubicBezTo>
                <a:cubicBezTo>
                  <a:pt x="2573327" y="483723"/>
                  <a:pt x="2495178" y="550708"/>
                  <a:pt x="2484014" y="550708"/>
                </a:cubicBezTo>
                <a:lnTo>
                  <a:pt x="2444940" y="578618"/>
                </a:lnTo>
                <a:lnTo>
                  <a:pt x="2389119" y="623275"/>
                </a:lnTo>
                <a:cubicBezTo>
                  <a:pt x="2368571" y="636175"/>
                  <a:pt x="2348102" y="649198"/>
                  <a:pt x="2327716" y="662349"/>
                </a:cubicBezTo>
                <a:cubicBezTo>
                  <a:pt x="2293431" y="692352"/>
                  <a:pt x="2256004" y="718555"/>
                  <a:pt x="2216075" y="740498"/>
                </a:cubicBezTo>
                <a:lnTo>
                  <a:pt x="2204911" y="751662"/>
                </a:lnTo>
                <a:lnTo>
                  <a:pt x="2188165" y="762826"/>
                </a:lnTo>
                <a:lnTo>
                  <a:pt x="2177001" y="773990"/>
                </a:lnTo>
                <a:lnTo>
                  <a:pt x="2171419" y="773990"/>
                </a:lnTo>
                <a:cubicBezTo>
                  <a:pt x="2123943" y="818875"/>
                  <a:pt x="2071506" y="858206"/>
                  <a:pt x="2015121" y="891213"/>
                </a:cubicBezTo>
                <a:lnTo>
                  <a:pt x="1987211" y="913541"/>
                </a:lnTo>
                <a:lnTo>
                  <a:pt x="1959301" y="935870"/>
                </a:lnTo>
                <a:cubicBezTo>
                  <a:pt x="1870077" y="1009720"/>
                  <a:pt x="1776902" y="1078664"/>
                  <a:pt x="1680198" y="1142406"/>
                </a:cubicBezTo>
                <a:cubicBezTo>
                  <a:pt x="1632751" y="1172002"/>
                  <a:pt x="1587927" y="1205617"/>
                  <a:pt x="1546229" y="1242883"/>
                </a:cubicBezTo>
                <a:lnTo>
                  <a:pt x="1540647" y="1254047"/>
                </a:lnTo>
                <a:lnTo>
                  <a:pt x="1529483" y="1259629"/>
                </a:lnTo>
                <a:lnTo>
                  <a:pt x="1518319" y="1265211"/>
                </a:lnTo>
                <a:lnTo>
                  <a:pt x="1507154" y="1270793"/>
                </a:lnTo>
                <a:lnTo>
                  <a:pt x="1501572" y="1276375"/>
                </a:lnTo>
                <a:lnTo>
                  <a:pt x="1434588" y="1332195"/>
                </a:lnTo>
                <a:cubicBezTo>
                  <a:pt x="1372700" y="1375629"/>
                  <a:pt x="1313078" y="1422206"/>
                  <a:pt x="1255962" y="1471747"/>
                </a:cubicBezTo>
                <a:lnTo>
                  <a:pt x="1211306" y="1505239"/>
                </a:lnTo>
                <a:lnTo>
                  <a:pt x="1177813" y="1533149"/>
                </a:lnTo>
                <a:lnTo>
                  <a:pt x="1127575" y="1572224"/>
                </a:lnTo>
                <a:cubicBezTo>
                  <a:pt x="1082913" y="1611700"/>
                  <a:pt x="1036342" y="1648960"/>
                  <a:pt x="988023" y="1683865"/>
                </a:cubicBezTo>
                <a:lnTo>
                  <a:pt x="915457" y="1750849"/>
                </a:lnTo>
                <a:cubicBezTo>
                  <a:pt x="883762" y="1778687"/>
                  <a:pt x="852128" y="1806597"/>
                  <a:pt x="820562" y="1834580"/>
                </a:cubicBezTo>
                <a:cubicBezTo>
                  <a:pt x="686593" y="1946221"/>
                  <a:pt x="630772" y="1985296"/>
                  <a:pt x="602862" y="1985296"/>
                </a:cubicBezTo>
                <a:cubicBezTo>
                  <a:pt x="591698" y="1985296"/>
                  <a:pt x="558205" y="1951803"/>
                  <a:pt x="558205" y="1935057"/>
                </a:cubicBezTo>
                <a:cubicBezTo>
                  <a:pt x="558205" y="1923893"/>
                  <a:pt x="563787" y="1918311"/>
                  <a:pt x="681011" y="1784342"/>
                </a:cubicBezTo>
                <a:cubicBezTo>
                  <a:pt x="781488" y="1672701"/>
                  <a:pt x="1155485" y="1304285"/>
                  <a:pt x="1451334" y="1019600"/>
                </a:cubicBezTo>
                <a:cubicBezTo>
                  <a:pt x="1680198" y="790736"/>
                  <a:pt x="1864406" y="600946"/>
                  <a:pt x="1875570" y="573036"/>
                </a:cubicBezTo>
                <a:lnTo>
                  <a:pt x="1886734" y="539544"/>
                </a:lnTo>
                <a:cubicBezTo>
                  <a:pt x="1886734" y="528380"/>
                  <a:pt x="1886734" y="522798"/>
                  <a:pt x="1875570" y="522798"/>
                </a:cubicBezTo>
                <a:lnTo>
                  <a:pt x="1836496" y="528380"/>
                </a:lnTo>
                <a:cubicBezTo>
                  <a:pt x="1789149" y="547973"/>
                  <a:pt x="1740685" y="564747"/>
                  <a:pt x="1691362" y="578618"/>
                </a:cubicBezTo>
                <a:lnTo>
                  <a:pt x="1685780" y="584200"/>
                </a:lnTo>
                <a:lnTo>
                  <a:pt x="1680198" y="589782"/>
                </a:lnTo>
                <a:lnTo>
                  <a:pt x="1674616" y="589782"/>
                </a:lnTo>
                <a:lnTo>
                  <a:pt x="1669034" y="595364"/>
                </a:lnTo>
                <a:lnTo>
                  <a:pt x="1657870" y="595364"/>
                </a:lnTo>
                <a:lnTo>
                  <a:pt x="1641124" y="606528"/>
                </a:lnTo>
                <a:lnTo>
                  <a:pt x="1635542" y="612110"/>
                </a:lnTo>
                <a:lnTo>
                  <a:pt x="1624378" y="612110"/>
                </a:lnTo>
                <a:lnTo>
                  <a:pt x="1607631" y="623275"/>
                </a:lnTo>
                <a:lnTo>
                  <a:pt x="1602049" y="623275"/>
                </a:lnTo>
                <a:lnTo>
                  <a:pt x="1574139" y="634439"/>
                </a:lnTo>
                <a:lnTo>
                  <a:pt x="1451334" y="690259"/>
                </a:lnTo>
                <a:lnTo>
                  <a:pt x="1401095" y="712587"/>
                </a:lnTo>
                <a:lnTo>
                  <a:pt x="1378767" y="723752"/>
                </a:lnTo>
                <a:lnTo>
                  <a:pt x="1350857" y="734916"/>
                </a:lnTo>
                <a:lnTo>
                  <a:pt x="1295036" y="757244"/>
                </a:lnTo>
                <a:lnTo>
                  <a:pt x="1283872" y="762826"/>
                </a:lnTo>
                <a:lnTo>
                  <a:pt x="1272708" y="768408"/>
                </a:lnTo>
                <a:lnTo>
                  <a:pt x="1261544" y="773990"/>
                </a:lnTo>
                <a:lnTo>
                  <a:pt x="1188977" y="807482"/>
                </a:lnTo>
                <a:cubicBezTo>
                  <a:pt x="1120313" y="843492"/>
                  <a:pt x="1049471" y="875187"/>
                  <a:pt x="976859" y="902377"/>
                </a:cubicBezTo>
                <a:cubicBezTo>
                  <a:pt x="949742" y="910862"/>
                  <a:pt x="923556" y="922082"/>
                  <a:pt x="898711" y="935870"/>
                </a:cubicBezTo>
                <a:lnTo>
                  <a:pt x="870800" y="947034"/>
                </a:lnTo>
                <a:lnTo>
                  <a:pt x="848472" y="952616"/>
                </a:lnTo>
                <a:lnTo>
                  <a:pt x="837308" y="958198"/>
                </a:lnTo>
                <a:lnTo>
                  <a:pt x="820562" y="969362"/>
                </a:lnTo>
                <a:lnTo>
                  <a:pt x="781488" y="986108"/>
                </a:lnTo>
                <a:lnTo>
                  <a:pt x="692175" y="1019600"/>
                </a:lnTo>
                <a:cubicBezTo>
                  <a:pt x="630861" y="1041404"/>
                  <a:pt x="571172" y="1067517"/>
                  <a:pt x="513549" y="1097749"/>
                </a:cubicBezTo>
                <a:lnTo>
                  <a:pt x="507967" y="1103331"/>
                </a:lnTo>
                <a:lnTo>
                  <a:pt x="496803" y="1103331"/>
                </a:lnTo>
                <a:lnTo>
                  <a:pt x="491221" y="1108913"/>
                </a:lnTo>
                <a:lnTo>
                  <a:pt x="480057" y="1108913"/>
                </a:lnTo>
                <a:lnTo>
                  <a:pt x="474475" y="1114495"/>
                </a:lnTo>
                <a:lnTo>
                  <a:pt x="407490" y="1147988"/>
                </a:lnTo>
                <a:cubicBezTo>
                  <a:pt x="353327" y="1168161"/>
                  <a:pt x="302519" y="1196390"/>
                  <a:pt x="256774" y="1231718"/>
                </a:cubicBezTo>
                <a:lnTo>
                  <a:pt x="245610" y="1259629"/>
                </a:lnTo>
                <a:lnTo>
                  <a:pt x="240028" y="1265211"/>
                </a:lnTo>
                <a:lnTo>
                  <a:pt x="240028" y="1326613"/>
                </a:lnTo>
                <a:lnTo>
                  <a:pt x="245610" y="1354524"/>
                </a:lnTo>
                <a:lnTo>
                  <a:pt x="251192" y="1382434"/>
                </a:lnTo>
                <a:lnTo>
                  <a:pt x="256774" y="1404762"/>
                </a:lnTo>
                <a:cubicBezTo>
                  <a:pt x="256774" y="1421508"/>
                  <a:pt x="256774" y="1427090"/>
                  <a:pt x="267939" y="1427090"/>
                </a:cubicBezTo>
                <a:lnTo>
                  <a:pt x="267939" y="1443836"/>
                </a:lnTo>
                <a:lnTo>
                  <a:pt x="273521" y="1460583"/>
                </a:lnTo>
                <a:lnTo>
                  <a:pt x="279103" y="1471747"/>
                </a:lnTo>
                <a:lnTo>
                  <a:pt x="290267" y="1527567"/>
                </a:lnTo>
                <a:lnTo>
                  <a:pt x="295849" y="1549895"/>
                </a:lnTo>
                <a:lnTo>
                  <a:pt x="301431" y="1577806"/>
                </a:lnTo>
                <a:lnTo>
                  <a:pt x="312595" y="1633626"/>
                </a:lnTo>
                <a:lnTo>
                  <a:pt x="323759" y="1678283"/>
                </a:lnTo>
                <a:lnTo>
                  <a:pt x="329341" y="1700611"/>
                </a:lnTo>
                <a:lnTo>
                  <a:pt x="334923" y="1722939"/>
                </a:lnTo>
                <a:cubicBezTo>
                  <a:pt x="351669" y="1739685"/>
                  <a:pt x="385162" y="1862490"/>
                  <a:pt x="396326" y="1935057"/>
                </a:cubicBezTo>
                <a:lnTo>
                  <a:pt x="401908" y="1974131"/>
                </a:lnTo>
                <a:lnTo>
                  <a:pt x="401908" y="1985296"/>
                </a:lnTo>
                <a:lnTo>
                  <a:pt x="407490" y="2007624"/>
                </a:lnTo>
                <a:lnTo>
                  <a:pt x="407490" y="2013206"/>
                </a:lnTo>
                <a:lnTo>
                  <a:pt x="413072" y="2018788"/>
                </a:lnTo>
                <a:lnTo>
                  <a:pt x="413072" y="2029952"/>
                </a:lnTo>
                <a:lnTo>
                  <a:pt x="418654" y="2041116"/>
                </a:lnTo>
                <a:lnTo>
                  <a:pt x="424236" y="2057862"/>
                </a:lnTo>
                <a:lnTo>
                  <a:pt x="424236" y="2063444"/>
                </a:lnTo>
                <a:lnTo>
                  <a:pt x="452146" y="2119265"/>
                </a:lnTo>
                <a:cubicBezTo>
                  <a:pt x="491221" y="2191832"/>
                  <a:pt x="502385" y="2208578"/>
                  <a:pt x="547041" y="2230906"/>
                </a:cubicBezTo>
                <a:cubicBezTo>
                  <a:pt x="580534" y="2247652"/>
                  <a:pt x="586116" y="2247652"/>
                  <a:pt x="647518" y="2247652"/>
                </a:cubicBezTo>
                <a:cubicBezTo>
                  <a:pt x="714503" y="2247652"/>
                  <a:pt x="720085" y="2247652"/>
                  <a:pt x="753577" y="2230906"/>
                </a:cubicBezTo>
                <a:cubicBezTo>
                  <a:pt x="798234" y="2208578"/>
                  <a:pt x="814980" y="2197414"/>
                  <a:pt x="898711" y="2130429"/>
                </a:cubicBezTo>
                <a:cubicBezTo>
                  <a:pt x="1051787" y="1999446"/>
                  <a:pt x="1210072" y="1874682"/>
                  <a:pt x="1373185" y="1756431"/>
                </a:cubicBezTo>
                <a:cubicBezTo>
                  <a:pt x="1462799" y="1679583"/>
                  <a:pt x="1555936" y="1606938"/>
                  <a:pt x="1652288" y="1538731"/>
                </a:cubicBezTo>
                <a:lnTo>
                  <a:pt x="1719273" y="1488493"/>
                </a:lnTo>
                <a:cubicBezTo>
                  <a:pt x="1797790" y="1422742"/>
                  <a:pt x="1879779" y="1361250"/>
                  <a:pt x="1964883" y="1304285"/>
                </a:cubicBezTo>
                <a:cubicBezTo>
                  <a:pt x="2007960" y="1275526"/>
                  <a:pt x="2048993" y="1243820"/>
                  <a:pt x="2087688" y="1209390"/>
                </a:cubicBezTo>
                <a:cubicBezTo>
                  <a:pt x="2225515" y="1111643"/>
                  <a:pt x="2361371" y="1011143"/>
                  <a:pt x="2495178" y="907959"/>
                </a:cubicBezTo>
                <a:cubicBezTo>
                  <a:pt x="2630437" y="828884"/>
                  <a:pt x="2742184" y="715205"/>
                  <a:pt x="2818937" y="578618"/>
                </a:cubicBezTo>
                <a:cubicBezTo>
                  <a:pt x="2830101" y="578618"/>
                  <a:pt x="2835683" y="528380"/>
                  <a:pt x="2841265" y="427903"/>
                </a:cubicBezTo>
                <a:lnTo>
                  <a:pt x="2835683" y="321844"/>
                </a:lnTo>
                <a:lnTo>
                  <a:pt x="2830101" y="299515"/>
                </a:lnTo>
                <a:lnTo>
                  <a:pt x="2824519" y="266023"/>
                </a:lnTo>
                <a:lnTo>
                  <a:pt x="2818937" y="249277"/>
                </a:lnTo>
                <a:lnTo>
                  <a:pt x="2796609" y="215785"/>
                </a:lnTo>
                <a:lnTo>
                  <a:pt x="2774281" y="182292"/>
                </a:lnTo>
                <a:cubicBezTo>
                  <a:pt x="2774281" y="171128"/>
                  <a:pt x="2740788" y="137636"/>
                  <a:pt x="2701714" y="104144"/>
                </a:cubicBezTo>
                <a:cubicBezTo>
                  <a:pt x="2657566" y="59655"/>
                  <a:pt x="2604218" y="25364"/>
                  <a:pt x="2545416" y="3667"/>
                </a:cubicBezTo>
                <a:cubicBezTo>
                  <a:pt x="2511924" y="-1915"/>
                  <a:pt x="2355627" y="-1915"/>
                  <a:pt x="2305388" y="9249"/>
                </a:cubicBezTo>
              </a:path>
            </a:pathLst>
          </a:custGeom>
          <a:gradFill flip="none" rotWithShape="1">
            <a:gsLst>
              <a:gs pos="22000">
                <a:srgbClr val="53B1C6">
                  <a:lumMod val="81000"/>
                  <a:alpha val="50000"/>
                </a:srgbClr>
              </a:gs>
              <a:gs pos="64000">
                <a:srgbClr val="2F34A0">
                  <a:lumMod val="83000"/>
                  <a:alpha val="50000"/>
                </a:srgbClr>
              </a:gs>
              <a:gs pos="88000">
                <a:srgbClr val="52108B">
                  <a:lumMod val="62054"/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solidFill>
                <a:schemeClr val="lt1"/>
              </a:solidFill>
            </a:endParaRPr>
          </a:p>
        </p:txBody>
      </p:sp>
      <p:pic>
        <p:nvPicPr>
          <p:cNvPr id="7" name="Picture 6" descr="A screenshot of a chat&#10;&#10;Description automatically generated">
            <a:extLst>
              <a:ext uri="{FF2B5EF4-FFF2-40B4-BE49-F238E27FC236}">
                <a16:creationId xmlns:a16="http://schemas.microsoft.com/office/drawing/2014/main" id="{C38AFFDC-085D-1795-30A5-739848D4B6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3" t="1837" r="3594" b="2166"/>
          <a:stretch/>
        </p:blipFill>
        <p:spPr>
          <a:xfrm>
            <a:off x="719821" y="1896863"/>
            <a:ext cx="2263218" cy="3305629"/>
          </a:xfrm>
          <a:prstGeom prst="roundRect">
            <a:avLst>
              <a:gd name="adj" fmla="val 2285"/>
            </a:avLst>
          </a:prstGeom>
          <a:noFill/>
          <a:effectLst>
            <a:outerShdw blurRad="428590" sx="106000" sy="106000" algn="tl" rotWithShape="0">
              <a:prstClr val="black">
                <a:alpha val="17324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69411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4">
            <a:extLst>
              <a:ext uri="{FF2B5EF4-FFF2-40B4-BE49-F238E27FC236}">
                <a16:creationId xmlns:a16="http://schemas.microsoft.com/office/drawing/2014/main" id="{0B87098F-3741-F66A-5101-235D7755A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" y="123043"/>
            <a:ext cx="1057575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Design Architecture: Themes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EA0D84F-8FDD-3848-89CB-7C16E694F7CC}"/>
              </a:ext>
            </a:extLst>
          </p:cNvPr>
          <p:cNvSpPr/>
          <p:nvPr/>
        </p:nvSpPr>
        <p:spPr>
          <a:xfrm>
            <a:off x="11192454" y="209298"/>
            <a:ext cx="783837" cy="620074"/>
          </a:xfrm>
          <a:custGeom>
            <a:avLst/>
            <a:gdLst>
              <a:gd name="connsiteX0" fmla="*/ 2305388 w 2841265"/>
              <a:gd name="connsiteY0" fmla="*/ 9249 h 2247652"/>
              <a:gd name="connsiteX1" fmla="*/ 2087688 w 2841265"/>
              <a:gd name="connsiteY1" fmla="*/ 42741 h 2247652"/>
              <a:gd name="connsiteX2" fmla="*/ 1970465 w 2841265"/>
              <a:gd name="connsiteY2" fmla="*/ 59487 h 2247652"/>
              <a:gd name="connsiteX3" fmla="*/ 1864406 w 2841265"/>
              <a:gd name="connsiteY3" fmla="*/ 76233 h 2247652"/>
              <a:gd name="connsiteX4" fmla="*/ 1562975 w 2841265"/>
              <a:gd name="connsiteY4" fmla="*/ 120890 h 2247652"/>
              <a:gd name="connsiteX5" fmla="*/ 1557393 w 2841265"/>
              <a:gd name="connsiteY5" fmla="*/ 126472 h 2247652"/>
              <a:gd name="connsiteX6" fmla="*/ 1523901 w 2841265"/>
              <a:gd name="connsiteY6" fmla="*/ 132054 h 2247652"/>
              <a:gd name="connsiteX7" fmla="*/ 1456916 w 2841265"/>
              <a:gd name="connsiteY7" fmla="*/ 143218 h 2247652"/>
              <a:gd name="connsiteX8" fmla="*/ 1384349 w 2841265"/>
              <a:gd name="connsiteY8" fmla="*/ 154382 h 2247652"/>
              <a:gd name="connsiteX9" fmla="*/ 960113 w 2841265"/>
              <a:gd name="connsiteY9" fmla="*/ 221367 h 2247652"/>
              <a:gd name="connsiteX10" fmla="*/ 708921 w 2841265"/>
              <a:gd name="connsiteY10" fmla="*/ 266023 h 2247652"/>
              <a:gd name="connsiteX11" fmla="*/ 675428 w 2841265"/>
              <a:gd name="connsiteY11" fmla="*/ 271605 h 2247652"/>
              <a:gd name="connsiteX12" fmla="*/ 647518 w 2841265"/>
              <a:gd name="connsiteY12" fmla="*/ 277187 h 2247652"/>
              <a:gd name="connsiteX13" fmla="*/ 630772 w 2841265"/>
              <a:gd name="connsiteY13" fmla="*/ 277187 h 2247652"/>
              <a:gd name="connsiteX14" fmla="*/ 614026 w 2841265"/>
              <a:gd name="connsiteY14" fmla="*/ 282769 h 2247652"/>
              <a:gd name="connsiteX15" fmla="*/ 602862 w 2841265"/>
              <a:gd name="connsiteY15" fmla="*/ 288351 h 2247652"/>
              <a:gd name="connsiteX16" fmla="*/ 457728 w 2841265"/>
              <a:gd name="connsiteY16" fmla="*/ 310680 h 2247652"/>
              <a:gd name="connsiteX17" fmla="*/ 385162 w 2841265"/>
              <a:gd name="connsiteY17" fmla="*/ 321844 h 2247652"/>
              <a:gd name="connsiteX18" fmla="*/ 290267 w 2841265"/>
              <a:gd name="connsiteY18" fmla="*/ 338590 h 2247652"/>
              <a:gd name="connsiteX19" fmla="*/ 50238 w 2841265"/>
              <a:gd name="connsiteY19" fmla="*/ 444649 h 2247652"/>
              <a:gd name="connsiteX20" fmla="*/ 0 w 2841265"/>
              <a:gd name="connsiteY20" fmla="*/ 595364 h 2247652"/>
              <a:gd name="connsiteX21" fmla="*/ 22328 w 2841265"/>
              <a:gd name="connsiteY21" fmla="*/ 673513 h 2247652"/>
              <a:gd name="connsiteX22" fmla="*/ 139551 w 2841265"/>
              <a:gd name="connsiteY22" fmla="*/ 729334 h 2247652"/>
              <a:gd name="connsiteX23" fmla="*/ 256774 w 2841265"/>
              <a:gd name="connsiteY23" fmla="*/ 718169 h 2247652"/>
              <a:gd name="connsiteX24" fmla="*/ 385162 w 2841265"/>
              <a:gd name="connsiteY24" fmla="*/ 695841 h 2247652"/>
              <a:gd name="connsiteX25" fmla="*/ 798234 w 2841265"/>
              <a:gd name="connsiteY25" fmla="*/ 617692 h 2247652"/>
              <a:gd name="connsiteX26" fmla="*/ 814980 w 2841265"/>
              <a:gd name="connsiteY26" fmla="*/ 612110 h 2247652"/>
              <a:gd name="connsiteX27" fmla="*/ 831726 w 2841265"/>
              <a:gd name="connsiteY27" fmla="*/ 612110 h 2247652"/>
              <a:gd name="connsiteX28" fmla="*/ 848472 w 2841265"/>
              <a:gd name="connsiteY28" fmla="*/ 606528 h 2247652"/>
              <a:gd name="connsiteX29" fmla="*/ 865218 w 2841265"/>
              <a:gd name="connsiteY29" fmla="*/ 606528 h 2247652"/>
              <a:gd name="connsiteX30" fmla="*/ 876382 w 2841265"/>
              <a:gd name="connsiteY30" fmla="*/ 600946 h 2247652"/>
              <a:gd name="connsiteX31" fmla="*/ 887547 w 2841265"/>
              <a:gd name="connsiteY31" fmla="*/ 595364 h 2247652"/>
              <a:gd name="connsiteX32" fmla="*/ 904293 w 2841265"/>
              <a:gd name="connsiteY32" fmla="*/ 595364 h 2247652"/>
              <a:gd name="connsiteX33" fmla="*/ 915457 w 2841265"/>
              <a:gd name="connsiteY33" fmla="*/ 589782 h 2247652"/>
              <a:gd name="connsiteX34" fmla="*/ 926621 w 2841265"/>
              <a:gd name="connsiteY34" fmla="*/ 589782 h 2247652"/>
              <a:gd name="connsiteX35" fmla="*/ 1060590 w 2841265"/>
              <a:gd name="connsiteY35" fmla="*/ 561872 h 2247652"/>
              <a:gd name="connsiteX36" fmla="*/ 1272708 w 2841265"/>
              <a:gd name="connsiteY36" fmla="*/ 522798 h 2247652"/>
              <a:gd name="connsiteX37" fmla="*/ 1791839 w 2841265"/>
              <a:gd name="connsiteY37" fmla="*/ 422321 h 2247652"/>
              <a:gd name="connsiteX38" fmla="*/ 1808585 w 2841265"/>
              <a:gd name="connsiteY38" fmla="*/ 416739 h 2247652"/>
              <a:gd name="connsiteX39" fmla="*/ 1864406 w 2841265"/>
              <a:gd name="connsiteY39" fmla="*/ 411157 h 2247652"/>
              <a:gd name="connsiteX40" fmla="*/ 2534252 w 2841265"/>
              <a:gd name="connsiteY40" fmla="*/ 316262 h 2247652"/>
              <a:gd name="connsiteX41" fmla="*/ 2545416 w 2841265"/>
              <a:gd name="connsiteY41" fmla="*/ 321844 h 2247652"/>
              <a:gd name="connsiteX42" fmla="*/ 2590073 w 2841265"/>
              <a:gd name="connsiteY42" fmla="*/ 360918 h 2247652"/>
              <a:gd name="connsiteX43" fmla="*/ 2595655 w 2841265"/>
              <a:gd name="connsiteY43" fmla="*/ 372082 h 2247652"/>
              <a:gd name="connsiteX44" fmla="*/ 2601237 w 2841265"/>
              <a:gd name="connsiteY44" fmla="*/ 405574 h 2247652"/>
              <a:gd name="connsiteX45" fmla="*/ 2584491 w 2841265"/>
              <a:gd name="connsiteY45" fmla="*/ 461395 h 2247652"/>
              <a:gd name="connsiteX46" fmla="*/ 2484014 w 2841265"/>
              <a:gd name="connsiteY46" fmla="*/ 550708 h 2247652"/>
              <a:gd name="connsiteX47" fmla="*/ 2444940 w 2841265"/>
              <a:gd name="connsiteY47" fmla="*/ 578618 h 2247652"/>
              <a:gd name="connsiteX48" fmla="*/ 2389119 w 2841265"/>
              <a:gd name="connsiteY48" fmla="*/ 623275 h 2247652"/>
              <a:gd name="connsiteX49" fmla="*/ 2327716 w 2841265"/>
              <a:gd name="connsiteY49" fmla="*/ 662349 h 2247652"/>
              <a:gd name="connsiteX50" fmla="*/ 2216075 w 2841265"/>
              <a:gd name="connsiteY50" fmla="*/ 740498 h 2247652"/>
              <a:gd name="connsiteX51" fmla="*/ 2204911 w 2841265"/>
              <a:gd name="connsiteY51" fmla="*/ 751662 h 2247652"/>
              <a:gd name="connsiteX52" fmla="*/ 2188165 w 2841265"/>
              <a:gd name="connsiteY52" fmla="*/ 762826 h 2247652"/>
              <a:gd name="connsiteX53" fmla="*/ 2177001 w 2841265"/>
              <a:gd name="connsiteY53" fmla="*/ 773990 h 2247652"/>
              <a:gd name="connsiteX54" fmla="*/ 2171419 w 2841265"/>
              <a:gd name="connsiteY54" fmla="*/ 773990 h 2247652"/>
              <a:gd name="connsiteX55" fmla="*/ 2015121 w 2841265"/>
              <a:gd name="connsiteY55" fmla="*/ 891213 h 2247652"/>
              <a:gd name="connsiteX56" fmla="*/ 1987211 w 2841265"/>
              <a:gd name="connsiteY56" fmla="*/ 913541 h 2247652"/>
              <a:gd name="connsiteX57" fmla="*/ 1959301 w 2841265"/>
              <a:gd name="connsiteY57" fmla="*/ 935870 h 2247652"/>
              <a:gd name="connsiteX58" fmla="*/ 1680198 w 2841265"/>
              <a:gd name="connsiteY58" fmla="*/ 1142406 h 2247652"/>
              <a:gd name="connsiteX59" fmla="*/ 1546229 w 2841265"/>
              <a:gd name="connsiteY59" fmla="*/ 1242883 h 2247652"/>
              <a:gd name="connsiteX60" fmla="*/ 1540647 w 2841265"/>
              <a:gd name="connsiteY60" fmla="*/ 1254047 h 2247652"/>
              <a:gd name="connsiteX61" fmla="*/ 1529483 w 2841265"/>
              <a:gd name="connsiteY61" fmla="*/ 1259629 h 2247652"/>
              <a:gd name="connsiteX62" fmla="*/ 1518319 w 2841265"/>
              <a:gd name="connsiteY62" fmla="*/ 1265211 h 2247652"/>
              <a:gd name="connsiteX63" fmla="*/ 1507154 w 2841265"/>
              <a:gd name="connsiteY63" fmla="*/ 1270793 h 2247652"/>
              <a:gd name="connsiteX64" fmla="*/ 1501572 w 2841265"/>
              <a:gd name="connsiteY64" fmla="*/ 1276375 h 2247652"/>
              <a:gd name="connsiteX65" fmla="*/ 1434588 w 2841265"/>
              <a:gd name="connsiteY65" fmla="*/ 1332195 h 2247652"/>
              <a:gd name="connsiteX66" fmla="*/ 1255962 w 2841265"/>
              <a:gd name="connsiteY66" fmla="*/ 1471747 h 2247652"/>
              <a:gd name="connsiteX67" fmla="*/ 1211306 w 2841265"/>
              <a:gd name="connsiteY67" fmla="*/ 1505239 h 2247652"/>
              <a:gd name="connsiteX68" fmla="*/ 1177813 w 2841265"/>
              <a:gd name="connsiteY68" fmla="*/ 1533149 h 2247652"/>
              <a:gd name="connsiteX69" fmla="*/ 1127575 w 2841265"/>
              <a:gd name="connsiteY69" fmla="*/ 1572224 h 2247652"/>
              <a:gd name="connsiteX70" fmla="*/ 988023 w 2841265"/>
              <a:gd name="connsiteY70" fmla="*/ 1683865 h 2247652"/>
              <a:gd name="connsiteX71" fmla="*/ 915457 w 2841265"/>
              <a:gd name="connsiteY71" fmla="*/ 1750849 h 2247652"/>
              <a:gd name="connsiteX72" fmla="*/ 820562 w 2841265"/>
              <a:gd name="connsiteY72" fmla="*/ 1834580 h 2247652"/>
              <a:gd name="connsiteX73" fmla="*/ 602862 w 2841265"/>
              <a:gd name="connsiteY73" fmla="*/ 1985296 h 2247652"/>
              <a:gd name="connsiteX74" fmla="*/ 558205 w 2841265"/>
              <a:gd name="connsiteY74" fmla="*/ 1935057 h 2247652"/>
              <a:gd name="connsiteX75" fmla="*/ 681011 w 2841265"/>
              <a:gd name="connsiteY75" fmla="*/ 1784342 h 2247652"/>
              <a:gd name="connsiteX76" fmla="*/ 1451334 w 2841265"/>
              <a:gd name="connsiteY76" fmla="*/ 1019600 h 2247652"/>
              <a:gd name="connsiteX77" fmla="*/ 1875570 w 2841265"/>
              <a:gd name="connsiteY77" fmla="*/ 573036 h 2247652"/>
              <a:gd name="connsiteX78" fmla="*/ 1886734 w 2841265"/>
              <a:gd name="connsiteY78" fmla="*/ 539544 h 2247652"/>
              <a:gd name="connsiteX79" fmla="*/ 1875570 w 2841265"/>
              <a:gd name="connsiteY79" fmla="*/ 522798 h 2247652"/>
              <a:gd name="connsiteX80" fmla="*/ 1836496 w 2841265"/>
              <a:gd name="connsiteY80" fmla="*/ 528380 h 2247652"/>
              <a:gd name="connsiteX81" fmla="*/ 1691362 w 2841265"/>
              <a:gd name="connsiteY81" fmla="*/ 578618 h 2247652"/>
              <a:gd name="connsiteX82" fmla="*/ 1685780 w 2841265"/>
              <a:gd name="connsiteY82" fmla="*/ 584200 h 2247652"/>
              <a:gd name="connsiteX83" fmla="*/ 1680198 w 2841265"/>
              <a:gd name="connsiteY83" fmla="*/ 589782 h 2247652"/>
              <a:gd name="connsiteX84" fmla="*/ 1674616 w 2841265"/>
              <a:gd name="connsiteY84" fmla="*/ 589782 h 2247652"/>
              <a:gd name="connsiteX85" fmla="*/ 1669034 w 2841265"/>
              <a:gd name="connsiteY85" fmla="*/ 595364 h 2247652"/>
              <a:gd name="connsiteX86" fmla="*/ 1657870 w 2841265"/>
              <a:gd name="connsiteY86" fmla="*/ 595364 h 2247652"/>
              <a:gd name="connsiteX87" fmla="*/ 1641124 w 2841265"/>
              <a:gd name="connsiteY87" fmla="*/ 606528 h 2247652"/>
              <a:gd name="connsiteX88" fmla="*/ 1635542 w 2841265"/>
              <a:gd name="connsiteY88" fmla="*/ 612110 h 2247652"/>
              <a:gd name="connsiteX89" fmla="*/ 1624378 w 2841265"/>
              <a:gd name="connsiteY89" fmla="*/ 612110 h 2247652"/>
              <a:gd name="connsiteX90" fmla="*/ 1607631 w 2841265"/>
              <a:gd name="connsiteY90" fmla="*/ 623275 h 2247652"/>
              <a:gd name="connsiteX91" fmla="*/ 1602049 w 2841265"/>
              <a:gd name="connsiteY91" fmla="*/ 623275 h 2247652"/>
              <a:gd name="connsiteX92" fmla="*/ 1574139 w 2841265"/>
              <a:gd name="connsiteY92" fmla="*/ 634439 h 2247652"/>
              <a:gd name="connsiteX93" fmla="*/ 1451334 w 2841265"/>
              <a:gd name="connsiteY93" fmla="*/ 690259 h 2247652"/>
              <a:gd name="connsiteX94" fmla="*/ 1401095 w 2841265"/>
              <a:gd name="connsiteY94" fmla="*/ 712587 h 2247652"/>
              <a:gd name="connsiteX95" fmla="*/ 1378767 w 2841265"/>
              <a:gd name="connsiteY95" fmla="*/ 723752 h 2247652"/>
              <a:gd name="connsiteX96" fmla="*/ 1350857 w 2841265"/>
              <a:gd name="connsiteY96" fmla="*/ 734916 h 2247652"/>
              <a:gd name="connsiteX97" fmla="*/ 1295036 w 2841265"/>
              <a:gd name="connsiteY97" fmla="*/ 757244 h 2247652"/>
              <a:gd name="connsiteX98" fmla="*/ 1283872 w 2841265"/>
              <a:gd name="connsiteY98" fmla="*/ 762826 h 2247652"/>
              <a:gd name="connsiteX99" fmla="*/ 1272708 w 2841265"/>
              <a:gd name="connsiteY99" fmla="*/ 768408 h 2247652"/>
              <a:gd name="connsiteX100" fmla="*/ 1261544 w 2841265"/>
              <a:gd name="connsiteY100" fmla="*/ 773990 h 2247652"/>
              <a:gd name="connsiteX101" fmla="*/ 1188977 w 2841265"/>
              <a:gd name="connsiteY101" fmla="*/ 807482 h 2247652"/>
              <a:gd name="connsiteX102" fmla="*/ 976859 w 2841265"/>
              <a:gd name="connsiteY102" fmla="*/ 902377 h 2247652"/>
              <a:gd name="connsiteX103" fmla="*/ 898711 w 2841265"/>
              <a:gd name="connsiteY103" fmla="*/ 935870 h 2247652"/>
              <a:gd name="connsiteX104" fmla="*/ 870800 w 2841265"/>
              <a:gd name="connsiteY104" fmla="*/ 947034 h 2247652"/>
              <a:gd name="connsiteX105" fmla="*/ 848472 w 2841265"/>
              <a:gd name="connsiteY105" fmla="*/ 952616 h 2247652"/>
              <a:gd name="connsiteX106" fmla="*/ 837308 w 2841265"/>
              <a:gd name="connsiteY106" fmla="*/ 958198 h 2247652"/>
              <a:gd name="connsiteX107" fmla="*/ 820562 w 2841265"/>
              <a:gd name="connsiteY107" fmla="*/ 969362 h 2247652"/>
              <a:gd name="connsiteX108" fmla="*/ 781488 w 2841265"/>
              <a:gd name="connsiteY108" fmla="*/ 986108 h 2247652"/>
              <a:gd name="connsiteX109" fmla="*/ 692175 w 2841265"/>
              <a:gd name="connsiteY109" fmla="*/ 1019600 h 2247652"/>
              <a:gd name="connsiteX110" fmla="*/ 513549 w 2841265"/>
              <a:gd name="connsiteY110" fmla="*/ 1097749 h 2247652"/>
              <a:gd name="connsiteX111" fmla="*/ 507967 w 2841265"/>
              <a:gd name="connsiteY111" fmla="*/ 1103331 h 2247652"/>
              <a:gd name="connsiteX112" fmla="*/ 496803 w 2841265"/>
              <a:gd name="connsiteY112" fmla="*/ 1103331 h 2247652"/>
              <a:gd name="connsiteX113" fmla="*/ 491221 w 2841265"/>
              <a:gd name="connsiteY113" fmla="*/ 1108913 h 2247652"/>
              <a:gd name="connsiteX114" fmla="*/ 480057 w 2841265"/>
              <a:gd name="connsiteY114" fmla="*/ 1108913 h 2247652"/>
              <a:gd name="connsiteX115" fmla="*/ 474475 w 2841265"/>
              <a:gd name="connsiteY115" fmla="*/ 1114495 h 2247652"/>
              <a:gd name="connsiteX116" fmla="*/ 407490 w 2841265"/>
              <a:gd name="connsiteY116" fmla="*/ 1147988 h 2247652"/>
              <a:gd name="connsiteX117" fmla="*/ 256774 w 2841265"/>
              <a:gd name="connsiteY117" fmla="*/ 1231718 h 2247652"/>
              <a:gd name="connsiteX118" fmla="*/ 245610 w 2841265"/>
              <a:gd name="connsiteY118" fmla="*/ 1259629 h 2247652"/>
              <a:gd name="connsiteX119" fmla="*/ 240028 w 2841265"/>
              <a:gd name="connsiteY119" fmla="*/ 1265211 h 2247652"/>
              <a:gd name="connsiteX120" fmla="*/ 240028 w 2841265"/>
              <a:gd name="connsiteY120" fmla="*/ 1326613 h 2247652"/>
              <a:gd name="connsiteX121" fmla="*/ 245610 w 2841265"/>
              <a:gd name="connsiteY121" fmla="*/ 1354524 h 2247652"/>
              <a:gd name="connsiteX122" fmla="*/ 251192 w 2841265"/>
              <a:gd name="connsiteY122" fmla="*/ 1382434 h 2247652"/>
              <a:gd name="connsiteX123" fmla="*/ 256774 w 2841265"/>
              <a:gd name="connsiteY123" fmla="*/ 1404762 h 2247652"/>
              <a:gd name="connsiteX124" fmla="*/ 267939 w 2841265"/>
              <a:gd name="connsiteY124" fmla="*/ 1427090 h 2247652"/>
              <a:gd name="connsiteX125" fmla="*/ 267939 w 2841265"/>
              <a:gd name="connsiteY125" fmla="*/ 1443836 h 2247652"/>
              <a:gd name="connsiteX126" fmla="*/ 273521 w 2841265"/>
              <a:gd name="connsiteY126" fmla="*/ 1460583 h 2247652"/>
              <a:gd name="connsiteX127" fmla="*/ 279103 w 2841265"/>
              <a:gd name="connsiteY127" fmla="*/ 1471747 h 2247652"/>
              <a:gd name="connsiteX128" fmla="*/ 290267 w 2841265"/>
              <a:gd name="connsiteY128" fmla="*/ 1527567 h 2247652"/>
              <a:gd name="connsiteX129" fmla="*/ 295849 w 2841265"/>
              <a:gd name="connsiteY129" fmla="*/ 1549895 h 2247652"/>
              <a:gd name="connsiteX130" fmla="*/ 301431 w 2841265"/>
              <a:gd name="connsiteY130" fmla="*/ 1577806 h 2247652"/>
              <a:gd name="connsiteX131" fmla="*/ 312595 w 2841265"/>
              <a:gd name="connsiteY131" fmla="*/ 1633626 h 2247652"/>
              <a:gd name="connsiteX132" fmla="*/ 323759 w 2841265"/>
              <a:gd name="connsiteY132" fmla="*/ 1678283 h 2247652"/>
              <a:gd name="connsiteX133" fmla="*/ 329341 w 2841265"/>
              <a:gd name="connsiteY133" fmla="*/ 1700611 h 2247652"/>
              <a:gd name="connsiteX134" fmla="*/ 334923 w 2841265"/>
              <a:gd name="connsiteY134" fmla="*/ 1722939 h 2247652"/>
              <a:gd name="connsiteX135" fmla="*/ 396326 w 2841265"/>
              <a:gd name="connsiteY135" fmla="*/ 1935057 h 2247652"/>
              <a:gd name="connsiteX136" fmla="*/ 401908 w 2841265"/>
              <a:gd name="connsiteY136" fmla="*/ 1974131 h 2247652"/>
              <a:gd name="connsiteX137" fmla="*/ 401908 w 2841265"/>
              <a:gd name="connsiteY137" fmla="*/ 1985296 h 2247652"/>
              <a:gd name="connsiteX138" fmla="*/ 407490 w 2841265"/>
              <a:gd name="connsiteY138" fmla="*/ 2007624 h 2247652"/>
              <a:gd name="connsiteX139" fmla="*/ 407490 w 2841265"/>
              <a:gd name="connsiteY139" fmla="*/ 2013206 h 2247652"/>
              <a:gd name="connsiteX140" fmla="*/ 413072 w 2841265"/>
              <a:gd name="connsiteY140" fmla="*/ 2018788 h 2247652"/>
              <a:gd name="connsiteX141" fmla="*/ 413072 w 2841265"/>
              <a:gd name="connsiteY141" fmla="*/ 2029952 h 2247652"/>
              <a:gd name="connsiteX142" fmla="*/ 418654 w 2841265"/>
              <a:gd name="connsiteY142" fmla="*/ 2041116 h 2247652"/>
              <a:gd name="connsiteX143" fmla="*/ 424236 w 2841265"/>
              <a:gd name="connsiteY143" fmla="*/ 2057862 h 2247652"/>
              <a:gd name="connsiteX144" fmla="*/ 424236 w 2841265"/>
              <a:gd name="connsiteY144" fmla="*/ 2063444 h 2247652"/>
              <a:gd name="connsiteX145" fmla="*/ 452146 w 2841265"/>
              <a:gd name="connsiteY145" fmla="*/ 2119265 h 2247652"/>
              <a:gd name="connsiteX146" fmla="*/ 547041 w 2841265"/>
              <a:gd name="connsiteY146" fmla="*/ 2230906 h 2247652"/>
              <a:gd name="connsiteX147" fmla="*/ 647518 w 2841265"/>
              <a:gd name="connsiteY147" fmla="*/ 2247652 h 2247652"/>
              <a:gd name="connsiteX148" fmla="*/ 753577 w 2841265"/>
              <a:gd name="connsiteY148" fmla="*/ 2230906 h 2247652"/>
              <a:gd name="connsiteX149" fmla="*/ 898711 w 2841265"/>
              <a:gd name="connsiteY149" fmla="*/ 2130429 h 2247652"/>
              <a:gd name="connsiteX150" fmla="*/ 1373185 w 2841265"/>
              <a:gd name="connsiteY150" fmla="*/ 1756431 h 2247652"/>
              <a:gd name="connsiteX151" fmla="*/ 1652288 w 2841265"/>
              <a:gd name="connsiteY151" fmla="*/ 1538731 h 2247652"/>
              <a:gd name="connsiteX152" fmla="*/ 1719273 w 2841265"/>
              <a:gd name="connsiteY152" fmla="*/ 1488493 h 2247652"/>
              <a:gd name="connsiteX153" fmla="*/ 1964883 w 2841265"/>
              <a:gd name="connsiteY153" fmla="*/ 1304285 h 2247652"/>
              <a:gd name="connsiteX154" fmla="*/ 2087688 w 2841265"/>
              <a:gd name="connsiteY154" fmla="*/ 1209390 h 2247652"/>
              <a:gd name="connsiteX155" fmla="*/ 2495178 w 2841265"/>
              <a:gd name="connsiteY155" fmla="*/ 907959 h 2247652"/>
              <a:gd name="connsiteX156" fmla="*/ 2818937 w 2841265"/>
              <a:gd name="connsiteY156" fmla="*/ 578618 h 2247652"/>
              <a:gd name="connsiteX157" fmla="*/ 2841265 w 2841265"/>
              <a:gd name="connsiteY157" fmla="*/ 427903 h 2247652"/>
              <a:gd name="connsiteX158" fmla="*/ 2835683 w 2841265"/>
              <a:gd name="connsiteY158" fmla="*/ 321844 h 2247652"/>
              <a:gd name="connsiteX159" fmla="*/ 2830101 w 2841265"/>
              <a:gd name="connsiteY159" fmla="*/ 299515 h 2247652"/>
              <a:gd name="connsiteX160" fmla="*/ 2824519 w 2841265"/>
              <a:gd name="connsiteY160" fmla="*/ 266023 h 2247652"/>
              <a:gd name="connsiteX161" fmla="*/ 2818937 w 2841265"/>
              <a:gd name="connsiteY161" fmla="*/ 249277 h 2247652"/>
              <a:gd name="connsiteX162" fmla="*/ 2796609 w 2841265"/>
              <a:gd name="connsiteY162" fmla="*/ 215785 h 2247652"/>
              <a:gd name="connsiteX163" fmla="*/ 2774281 w 2841265"/>
              <a:gd name="connsiteY163" fmla="*/ 182292 h 2247652"/>
              <a:gd name="connsiteX164" fmla="*/ 2701714 w 2841265"/>
              <a:gd name="connsiteY164" fmla="*/ 104144 h 2247652"/>
              <a:gd name="connsiteX165" fmla="*/ 2545416 w 2841265"/>
              <a:gd name="connsiteY165" fmla="*/ 3667 h 2247652"/>
              <a:gd name="connsiteX166" fmla="*/ 2305388 w 2841265"/>
              <a:gd name="connsiteY166" fmla="*/ 9249 h 224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841265" h="2247652">
                <a:moveTo>
                  <a:pt x="2305388" y="9249"/>
                </a:moveTo>
                <a:cubicBezTo>
                  <a:pt x="2233195" y="22718"/>
                  <a:pt x="2160590" y="33888"/>
                  <a:pt x="2087688" y="42741"/>
                </a:cubicBezTo>
                <a:lnTo>
                  <a:pt x="1970465" y="59487"/>
                </a:lnTo>
                <a:cubicBezTo>
                  <a:pt x="1935103" y="65008"/>
                  <a:pt x="1899751" y="70590"/>
                  <a:pt x="1864406" y="76233"/>
                </a:cubicBezTo>
                <a:cubicBezTo>
                  <a:pt x="1764420" y="94269"/>
                  <a:pt x="1663893" y="109162"/>
                  <a:pt x="1562975" y="120890"/>
                </a:cubicBezTo>
                <a:lnTo>
                  <a:pt x="1557393" y="126472"/>
                </a:lnTo>
                <a:lnTo>
                  <a:pt x="1523901" y="132054"/>
                </a:lnTo>
                <a:lnTo>
                  <a:pt x="1456916" y="143218"/>
                </a:lnTo>
                <a:lnTo>
                  <a:pt x="1384349" y="154382"/>
                </a:lnTo>
                <a:cubicBezTo>
                  <a:pt x="1242124" y="171218"/>
                  <a:pt x="1100608" y="193562"/>
                  <a:pt x="960113" y="221367"/>
                </a:cubicBezTo>
                <a:cubicBezTo>
                  <a:pt x="877303" y="241027"/>
                  <a:pt x="793433" y="255936"/>
                  <a:pt x="708921" y="266023"/>
                </a:cubicBezTo>
                <a:lnTo>
                  <a:pt x="675428" y="271605"/>
                </a:lnTo>
                <a:lnTo>
                  <a:pt x="647518" y="277187"/>
                </a:lnTo>
                <a:lnTo>
                  <a:pt x="630772" y="277187"/>
                </a:lnTo>
                <a:lnTo>
                  <a:pt x="614026" y="282769"/>
                </a:lnTo>
                <a:lnTo>
                  <a:pt x="602862" y="288351"/>
                </a:lnTo>
                <a:lnTo>
                  <a:pt x="457728" y="310680"/>
                </a:lnTo>
                <a:lnTo>
                  <a:pt x="385162" y="321844"/>
                </a:lnTo>
                <a:lnTo>
                  <a:pt x="290267" y="338590"/>
                </a:lnTo>
                <a:cubicBezTo>
                  <a:pt x="161880" y="366500"/>
                  <a:pt x="106059" y="388828"/>
                  <a:pt x="50238" y="444649"/>
                </a:cubicBezTo>
                <a:cubicBezTo>
                  <a:pt x="11164" y="489305"/>
                  <a:pt x="0" y="517216"/>
                  <a:pt x="0" y="595364"/>
                </a:cubicBezTo>
                <a:cubicBezTo>
                  <a:pt x="0" y="640021"/>
                  <a:pt x="5582" y="645603"/>
                  <a:pt x="22328" y="673513"/>
                </a:cubicBezTo>
                <a:cubicBezTo>
                  <a:pt x="50238" y="723752"/>
                  <a:pt x="66985" y="734916"/>
                  <a:pt x="139551" y="729334"/>
                </a:cubicBezTo>
                <a:lnTo>
                  <a:pt x="256774" y="718169"/>
                </a:lnTo>
                <a:cubicBezTo>
                  <a:pt x="299494" y="710288"/>
                  <a:pt x="342292" y="702841"/>
                  <a:pt x="385162" y="695841"/>
                </a:cubicBezTo>
                <a:cubicBezTo>
                  <a:pt x="524227" y="677688"/>
                  <a:pt x="662143" y="651598"/>
                  <a:pt x="798234" y="617692"/>
                </a:cubicBezTo>
                <a:lnTo>
                  <a:pt x="814980" y="612110"/>
                </a:lnTo>
                <a:lnTo>
                  <a:pt x="831726" y="612110"/>
                </a:lnTo>
                <a:lnTo>
                  <a:pt x="848472" y="606528"/>
                </a:lnTo>
                <a:lnTo>
                  <a:pt x="865218" y="606528"/>
                </a:lnTo>
                <a:lnTo>
                  <a:pt x="876382" y="600946"/>
                </a:lnTo>
                <a:lnTo>
                  <a:pt x="887547" y="595364"/>
                </a:lnTo>
                <a:lnTo>
                  <a:pt x="904293" y="595364"/>
                </a:lnTo>
                <a:lnTo>
                  <a:pt x="915457" y="589782"/>
                </a:lnTo>
                <a:lnTo>
                  <a:pt x="926621" y="589782"/>
                </a:lnTo>
                <a:lnTo>
                  <a:pt x="1060590" y="561872"/>
                </a:lnTo>
                <a:lnTo>
                  <a:pt x="1272708" y="522798"/>
                </a:lnTo>
                <a:cubicBezTo>
                  <a:pt x="1444976" y="485409"/>
                  <a:pt x="1618064" y="451906"/>
                  <a:pt x="1791839" y="422321"/>
                </a:cubicBezTo>
                <a:lnTo>
                  <a:pt x="1808585" y="416739"/>
                </a:lnTo>
                <a:lnTo>
                  <a:pt x="1864406" y="411157"/>
                </a:lnTo>
                <a:cubicBezTo>
                  <a:pt x="2086722" y="373031"/>
                  <a:pt x="2310099" y="341386"/>
                  <a:pt x="2534252" y="316262"/>
                </a:cubicBezTo>
                <a:lnTo>
                  <a:pt x="2545416" y="321844"/>
                </a:lnTo>
                <a:cubicBezTo>
                  <a:pt x="2556581" y="321844"/>
                  <a:pt x="2590073" y="349754"/>
                  <a:pt x="2590073" y="360918"/>
                </a:cubicBezTo>
                <a:lnTo>
                  <a:pt x="2595655" y="372082"/>
                </a:lnTo>
                <a:lnTo>
                  <a:pt x="2601237" y="405574"/>
                </a:lnTo>
                <a:cubicBezTo>
                  <a:pt x="2601237" y="427903"/>
                  <a:pt x="2601237" y="439067"/>
                  <a:pt x="2584491" y="461395"/>
                </a:cubicBezTo>
                <a:cubicBezTo>
                  <a:pt x="2573327" y="483723"/>
                  <a:pt x="2495178" y="550708"/>
                  <a:pt x="2484014" y="550708"/>
                </a:cubicBezTo>
                <a:lnTo>
                  <a:pt x="2444940" y="578618"/>
                </a:lnTo>
                <a:lnTo>
                  <a:pt x="2389119" y="623275"/>
                </a:lnTo>
                <a:cubicBezTo>
                  <a:pt x="2368571" y="636175"/>
                  <a:pt x="2348102" y="649198"/>
                  <a:pt x="2327716" y="662349"/>
                </a:cubicBezTo>
                <a:cubicBezTo>
                  <a:pt x="2293431" y="692352"/>
                  <a:pt x="2256004" y="718555"/>
                  <a:pt x="2216075" y="740498"/>
                </a:cubicBezTo>
                <a:lnTo>
                  <a:pt x="2204911" y="751662"/>
                </a:lnTo>
                <a:lnTo>
                  <a:pt x="2188165" y="762826"/>
                </a:lnTo>
                <a:lnTo>
                  <a:pt x="2177001" y="773990"/>
                </a:lnTo>
                <a:lnTo>
                  <a:pt x="2171419" y="773990"/>
                </a:lnTo>
                <a:cubicBezTo>
                  <a:pt x="2123943" y="818875"/>
                  <a:pt x="2071506" y="858206"/>
                  <a:pt x="2015121" y="891213"/>
                </a:cubicBezTo>
                <a:lnTo>
                  <a:pt x="1987211" y="913541"/>
                </a:lnTo>
                <a:lnTo>
                  <a:pt x="1959301" y="935870"/>
                </a:lnTo>
                <a:cubicBezTo>
                  <a:pt x="1870077" y="1009720"/>
                  <a:pt x="1776902" y="1078664"/>
                  <a:pt x="1680198" y="1142406"/>
                </a:cubicBezTo>
                <a:cubicBezTo>
                  <a:pt x="1632751" y="1172002"/>
                  <a:pt x="1587927" y="1205617"/>
                  <a:pt x="1546229" y="1242883"/>
                </a:cubicBezTo>
                <a:lnTo>
                  <a:pt x="1540647" y="1254047"/>
                </a:lnTo>
                <a:lnTo>
                  <a:pt x="1529483" y="1259629"/>
                </a:lnTo>
                <a:lnTo>
                  <a:pt x="1518319" y="1265211"/>
                </a:lnTo>
                <a:lnTo>
                  <a:pt x="1507154" y="1270793"/>
                </a:lnTo>
                <a:lnTo>
                  <a:pt x="1501572" y="1276375"/>
                </a:lnTo>
                <a:lnTo>
                  <a:pt x="1434588" y="1332195"/>
                </a:lnTo>
                <a:cubicBezTo>
                  <a:pt x="1372700" y="1375629"/>
                  <a:pt x="1313078" y="1422206"/>
                  <a:pt x="1255962" y="1471747"/>
                </a:cubicBezTo>
                <a:lnTo>
                  <a:pt x="1211306" y="1505239"/>
                </a:lnTo>
                <a:lnTo>
                  <a:pt x="1177813" y="1533149"/>
                </a:lnTo>
                <a:lnTo>
                  <a:pt x="1127575" y="1572224"/>
                </a:lnTo>
                <a:cubicBezTo>
                  <a:pt x="1082913" y="1611700"/>
                  <a:pt x="1036342" y="1648960"/>
                  <a:pt x="988023" y="1683865"/>
                </a:cubicBezTo>
                <a:lnTo>
                  <a:pt x="915457" y="1750849"/>
                </a:lnTo>
                <a:cubicBezTo>
                  <a:pt x="883762" y="1778687"/>
                  <a:pt x="852128" y="1806597"/>
                  <a:pt x="820562" y="1834580"/>
                </a:cubicBezTo>
                <a:cubicBezTo>
                  <a:pt x="686593" y="1946221"/>
                  <a:pt x="630772" y="1985296"/>
                  <a:pt x="602862" y="1985296"/>
                </a:cubicBezTo>
                <a:cubicBezTo>
                  <a:pt x="591698" y="1985296"/>
                  <a:pt x="558205" y="1951803"/>
                  <a:pt x="558205" y="1935057"/>
                </a:cubicBezTo>
                <a:cubicBezTo>
                  <a:pt x="558205" y="1923893"/>
                  <a:pt x="563787" y="1918311"/>
                  <a:pt x="681011" y="1784342"/>
                </a:cubicBezTo>
                <a:cubicBezTo>
                  <a:pt x="781488" y="1672701"/>
                  <a:pt x="1155485" y="1304285"/>
                  <a:pt x="1451334" y="1019600"/>
                </a:cubicBezTo>
                <a:cubicBezTo>
                  <a:pt x="1680198" y="790736"/>
                  <a:pt x="1864406" y="600946"/>
                  <a:pt x="1875570" y="573036"/>
                </a:cubicBezTo>
                <a:lnTo>
                  <a:pt x="1886734" y="539544"/>
                </a:lnTo>
                <a:cubicBezTo>
                  <a:pt x="1886734" y="528380"/>
                  <a:pt x="1886734" y="522798"/>
                  <a:pt x="1875570" y="522798"/>
                </a:cubicBezTo>
                <a:lnTo>
                  <a:pt x="1836496" y="528380"/>
                </a:lnTo>
                <a:cubicBezTo>
                  <a:pt x="1789149" y="547973"/>
                  <a:pt x="1740685" y="564747"/>
                  <a:pt x="1691362" y="578618"/>
                </a:cubicBezTo>
                <a:lnTo>
                  <a:pt x="1685780" y="584200"/>
                </a:lnTo>
                <a:lnTo>
                  <a:pt x="1680198" y="589782"/>
                </a:lnTo>
                <a:lnTo>
                  <a:pt x="1674616" y="589782"/>
                </a:lnTo>
                <a:lnTo>
                  <a:pt x="1669034" y="595364"/>
                </a:lnTo>
                <a:lnTo>
                  <a:pt x="1657870" y="595364"/>
                </a:lnTo>
                <a:lnTo>
                  <a:pt x="1641124" y="606528"/>
                </a:lnTo>
                <a:lnTo>
                  <a:pt x="1635542" y="612110"/>
                </a:lnTo>
                <a:lnTo>
                  <a:pt x="1624378" y="612110"/>
                </a:lnTo>
                <a:lnTo>
                  <a:pt x="1607631" y="623275"/>
                </a:lnTo>
                <a:lnTo>
                  <a:pt x="1602049" y="623275"/>
                </a:lnTo>
                <a:lnTo>
                  <a:pt x="1574139" y="634439"/>
                </a:lnTo>
                <a:lnTo>
                  <a:pt x="1451334" y="690259"/>
                </a:lnTo>
                <a:lnTo>
                  <a:pt x="1401095" y="712587"/>
                </a:lnTo>
                <a:lnTo>
                  <a:pt x="1378767" y="723752"/>
                </a:lnTo>
                <a:lnTo>
                  <a:pt x="1350857" y="734916"/>
                </a:lnTo>
                <a:lnTo>
                  <a:pt x="1295036" y="757244"/>
                </a:lnTo>
                <a:lnTo>
                  <a:pt x="1283872" y="762826"/>
                </a:lnTo>
                <a:lnTo>
                  <a:pt x="1272708" y="768408"/>
                </a:lnTo>
                <a:lnTo>
                  <a:pt x="1261544" y="773990"/>
                </a:lnTo>
                <a:lnTo>
                  <a:pt x="1188977" y="807482"/>
                </a:lnTo>
                <a:cubicBezTo>
                  <a:pt x="1120313" y="843492"/>
                  <a:pt x="1049471" y="875187"/>
                  <a:pt x="976859" y="902377"/>
                </a:cubicBezTo>
                <a:cubicBezTo>
                  <a:pt x="949742" y="910862"/>
                  <a:pt x="923556" y="922082"/>
                  <a:pt x="898711" y="935870"/>
                </a:cubicBezTo>
                <a:lnTo>
                  <a:pt x="870800" y="947034"/>
                </a:lnTo>
                <a:lnTo>
                  <a:pt x="848472" y="952616"/>
                </a:lnTo>
                <a:lnTo>
                  <a:pt x="837308" y="958198"/>
                </a:lnTo>
                <a:lnTo>
                  <a:pt x="820562" y="969362"/>
                </a:lnTo>
                <a:lnTo>
                  <a:pt x="781488" y="986108"/>
                </a:lnTo>
                <a:lnTo>
                  <a:pt x="692175" y="1019600"/>
                </a:lnTo>
                <a:cubicBezTo>
                  <a:pt x="630861" y="1041404"/>
                  <a:pt x="571172" y="1067517"/>
                  <a:pt x="513549" y="1097749"/>
                </a:cubicBezTo>
                <a:lnTo>
                  <a:pt x="507967" y="1103331"/>
                </a:lnTo>
                <a:lnTo>
                  <a:pt x="496803" y="1103331"/>
                </a:lnTo>
                <a:lnTo>
                  <a:pt x="491221" y="1108913"/>
                </a:lnTo>
                <a:lnTo>
                  <a:pt x="480057" y="1108913"/>
                </a:lnTo>
                <a:lnTo>
                  <a:pt x="474475" y="1114495"/>
                </a:lnTo>
                <a:lnTo>
                  <a:pt x="407490" y="1147988"/>
                </a:lnTo>
                <a:cubicBezTo>
                  <a:pt x="353327" y="1168161"/>
                  <a:pt x="302519" y="1196390"/>
                  <a:pt x="256774" y="1231718"/>
                </a:cubicBezTo>
                <a:lnTo>
                  <a:pt x="245610" y="1259629"/>
                </a:lnTo>
                <a:lnTo>
                  <a:pt x="240028" y="1265211"/>
                </a:lnTo>
                <a:lnTo>
                  <a:pt x="240028" y="1326613"/>
                </a:lnTo>
                <a:lnTo>
                  <a:pt x="245610" y="1354524"/>
                </a:lnTo>
                <a:lnTo>
                  <a:pt x="251192" y="1382434"/>
                </a:lnTo>
                <a:lnTo>
                  <a:pt x="256774" y="1404762"/>
                </a:lnTo>
                <a:cubicBezTo>
                  <a:pt x="256774" y="1421508"/>
                  <a:pt x="256774" y="1427090"/>
                  <a:pt x="267939" y="1427090"/>
                </a:cubicBezTo>
                <a:lnTo>
                  <a:pt x="267939" y="1443836"/>
                </a:lnTo>
                <a:lnTo>
                  <a:pt x="273521" y="1460583"/>
                </a:lnTo>
                <a:lnTo>
                  <a:pt x="279103" y="1471747"/>
                </a:lnTo>
                <a:lnTo>
                  <a:pt x="290267" y="1527567"/>
                </a:lnTo>
                <a:lnTo>
                  <a:pt x="295849" y="1549895"/>
                </a:lnTo>
                <a:lnTo>
                  <a:pt x="301431" y="1577806"/>
                </a:lnTo>
                <a:lnTo>
                  <a:pt x="312595" y="1633626"/>
                </a:lnTo>
                <a:lnTo>
                  <a:pt x="323759" y="1678283"/>
                </a:lnTo>
                <a:lnTo>
                  <a:pt x="329341" y="1700611"/>
                </a:lnTo>
                <a:lnTo>
                  <a:pt x="334923" y="1722939"/>
                </a:lnTo>
                <a:cubicBezTo>
                  <a:pt x="351669" y="1739685"/>
                  <a:pt x="385162" y="1862490"/>
                  <a:pt x="396326" y="1935057"/>
                </a:cubicBezTo>
                <a:lnTo>
                  <a:pt x="401908" y="1974131"/>
                </a:lnTo>
                <a:lnTo>
                  <a:pt x="401908" y="1985296"/>
                </a:lnTo>
                <a:lnTo>
                  <a:pt x="407490" y="2007624"/>
                </a:lnTo>
                <a:lnTo>
                  <a:pt x="407490" y="2013206"/>
                </a:lnTo>
                <a:lnTo>
                  <a:pt x="413072" y="2018788"/>
                </a:lnTo>
                <a:lnTo>
                  <a:pt x="413072" y="2029952"/>
                </a:lnTo>
                <a:lnTo>
                  <a:pt x="418654" y="2041116"/>
                </a:lnTo>
                <a:lnTo>
                  <a:pt x="424236" y="2057862"/>
                </a:lnTo>
                <a:lnTo>
                  <a:pt x="424236" y="2063444"/>
                </a:lnTo>
                <a:lnTo>
                  <a:pt x="452146" y="2119265"/>
                </a:lnTo>
                <a:cubicBezTo>
                  <a:pt x="491221" y="2191832"/>
                  <a:pt x="502385" y="2208578"/>
                  <a:pt x="547041" y="2230906"/>
                </a:cubicBezTo>
                <a:cubicBezTo>
                  <a:pt x="580534" y="2247652"/>
                  <a:pt x="586116" y="2247652"/>
                  <a:pt x="647518" y="2247652"/>
                </a:cubicBezTo>
                <a:cubicBezTo>
                  <a:pt x="714503" y="2247652"/>
                  <a:pt x="720085" y="2247652"/>
                  <a:pt x="753577" y="2230906"/>
                </a:cubicBezTo>
                <a:cubicBezTo>
                  <a:pt x="798234" y="2208578"/>
                  <a:pt x="814980" y="2197414"/>
                  <a:pt x="898711" y="2130429"/>
                </a:cubicBezTo>
                <a:cubicBezTo>
                  <a:pt x="1051787" y="1999446"/>
                  <a:pt x="1210072" y="1874682"/>
                  <a:pt x="1373185" y="1756431"/>
                </a:cubicBezTo>
                <a:cubicBezTo>
                  <a:pt x="1462799" y="1679583"/>
                  <a:pt x="1555936" y="1606938"/>
                  <a:pt x="1652288" y="1538731"/>
                </a:cubicBezTo>
                <a:lnTo>
                  <a:pt x="1719273" y="1488493"/>
                </a:lnTo>
                <a:cubicBezTo>
                  <a:pt x="1797790" y="1422742"/>
                  <a:pt x="1879779" y="1361250"/>
                  <a:pt x="1964883" y="1304285"/>
                </a:cubicBezTo>
                <a:cubicBezTo>
                  <a:pt x="2007960" y="1275526"/>
                  <a:pt x="2048993" y="1243820"/>
                  <a:pt x="2087688" y="1209390"/>
                </a:cubicBezTo>
                <a:cubicBezTo>
                  <a:pt x="2225515" y="1111643"/>
                  <a:pt x="2361371" y="1011143"/>
                  <a:pt x="2495178" y="907959"/>
                </a:cubicBezTo>
                <a:cubicBezTo>
                  <a:pt x="2630437" y="828884"/>
                  <a:pt x="2742184" y="715205"/>
                  <a:pt x="2818937" y="578618"/>
                </a:cubicBezTo>
                <a:cubicBezTo>
                  <a:pt x="2830101" y="578618"/>
                  <a:pt x="2835683" y="528380"/>
                  <a:pt x="2841265" y="427903"/>
                </a:cubicBezTo>
                <a:lnTo>
                  <a:pt x="2835683" y="321844"/>
                </a:lnTo>
                <a:lnTo>
                  <a:pt x="2830101" y="299515"/>
                </a:lnTo>
                <a:lnTo>
                  <a:pt x="2824519" y="266023"/>
                </a:lnTo>
                <a:lnTo>
                  <a:pt x="2818937" y="249277"/>
                </a:lnTo>
                <a:lnTo>
                  <a:pt x="2796609" y="215785"/>
                </a:lnTo>
                <a:lnTo>
                  <a:pt x="2774281" y="182292"/>
                </a:lnTo>
                <a:cubicBezTo>
                  <a:pt x="2774281" y="171128"/>
                  <a:pt x="2740788" y="137636"/>
                  <a:pt x="2701714" y="104144"/>
                </a:cubicBezTo>
                <a:cubicBezTo>
                  <a:pt x="2657566" y="59655"/>
                  <a:pt x="2604218" y="25364"/>
                  <a:pt x="2545416" y="3667"/>
                </a:cubicBezTo>
                <a:cubicBezTo>
                  <a:pt x="2511924" y="-1915"/>
                  <a:pt x="2355627" y="-1915"/>
                  <a:pt x="2305388" y="9249"/>
                </a:cubicBezTo>
              </a:path>
            </a:pathLst>
          </a:custGeom>
          <a:gradFill flip="none" rotWithShape="1">
            <a:gsLst>
              <a:gs pos="22000">
                <a:srgbClr val="53B1C6">
                  <a:lumMod val="81000"/>
                  <a:alpha val="50000"/>
                </a:srgbClr>
              </a:gs>
              <a:gs pos="64000">
                <a:srgbClr val="2F34A0">
                  <a:lumMod val="83000"/>
                  <a:alpha val="50000"/>
                </a:srgbClr>
              </a:gs>
              <a:gs pos="88000">
                <a:srgbClr val="52108B">
                  <a:lumMod val="62054"/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solidFill>
                <a:schemeClr val="lt1"/>
              </a:solidFill>
            </a:endParaRPr>
          </a:p>
        </p:txBody>
      </p:sp>
      <p:pic>
        <p:nvPicPr>
          <p:cNvPr id="15370" name="Picture 10">
            <a:extLst>
              <a:ext uri="{FF2B5EF4-FFF2-40B4-BE49-F238E27FC236}">
                <a16:creationId xmlns:a16="http://schemas.microsoft.com/office/drawing/2014/main" id="{C7F99C3D-432D-BE10-50EC-4BA66F7C34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"/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" t="1800" r="2434" b="1518"/>
          <a:stretch/>
        </p:blipFill>
        <p:spPr bwMode="auto">
          <a:xfrm>
            <a:off x="1641234" y="3048211"/>
            <a:ext cx="1468035" cy="2154280"/>
          </a:xfrm>
          <a:prstGeom prst="roundRect">
            <a:avLst>
              <a:gd name="adj" fmla="val 2285"/>
            </a:avLst>
          </a:prstGeom>
          <a:noFill/>
          <a:effectLst>
            <a:outerShdw blurRad="428590" sx="106000" sy="106000" algn="tl" rotWithShape="0">
              <a:prstClr val="black">
                <a:alpha val="17324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screenshot of a chat&#10;&#10;Description automatically generated">
            <a:extLst>
              <a:ext uri="{FF2B5EF4-FFF2-40B4-BE49-F238E27FC236}">
                <a16:creationId xmlns:a16="http://schemas.microsoft.com/office/drawing/2014/main" id="{C38AFFDC-085D-1795-30A5-739848D4B6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3" t="1837" r="3594" b="2166"/>
          <a:stretch/>
        </p:blipFill>
        <p:spPr>
          <a:xfrm>
            <a:off x="1508099" y="3048212"/>
            <a:ext cx="1474940" cy="2154280"/>
          </a:xfrm>
          <a:prstGeom prst="roundRect">
            <a:avLst>
              <a:gd name="adj" fmla="val 2285"/>
            </a:avLst>
          </a:prstGeom>
          <a:noFill/>
          <a:effectLst>
            <a:outerShdw blurRad="428590" sx="106000" sy="106000" algn="tl" rotWithShape="0">
              <a:prstClr val="black">
                <a:alpha val="17324"/>
              </a:prstClr>
            </a:outerShdw>
          </a:effec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F162905-8203-A978-3A1F-7F0620911DD0}"/>
              </a:ext>
            </a:extLst>
          </p:cNvPr>
          <p:cNvSpPr/>
          <p:nvPr/>
        </p:nvSpPr>
        <p:spPr>
          <a:xfrm>
            <a:off x="777790" y="1465016"/>
            <a:ext cx="3294288" cy="4879623"/>
          </a:xfrm>
          <a:prstGeom prst="roundRect">
            <a:avLst>
              <a:gd name="adj" fmla="val 7500"/>
            </a:avLst>
          </a:prstGeom>
          <a:solidFill>
            <a:srgbClr val="320A55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/>
              <a:t>Chatbot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F747A78-BE77-424A-AAAE-E5A78F3D3F2B}"/>
              </a:ext>
            </a:extLst>
          </p:cNvPr>
          <p:cNvSpPr/>
          <p:nvPr/>
        </p:nvSpPr>
        <p:spPr>
          <a:xfrm>
            <a:off x="1128878" y="1967736"/>
            <a:ext cx="2592111" cy="4101131"/>
          </a:xfrm>
          <a:prstGeom prst="roundRect">
            <a:avLst>
              <a:gd name="adj" fmla="val 7353"/>
            </a:avLst>
          </a:prstGeom>
          <a:solidFill>
            <a:srgbClr val="28278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/>
              <a:t>Themes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2EED6BC-552D-FC31-3290-DD37AC3DB0DF}"/>
              </a:ext>
            </a:extLst>
          </p:cNvPr>
          <p:cNvSpPr/>
          <p:nvPr/>
        </p:nvSpPr>
        <p:spPr>
          <a:xfrm>
            <a:off x="1478453" y="2519068"/>
            <a:ext cx="1949516" cy="1503288"/>
          </a:xfrm>
          <a:prstGeom prst="roundRect">
            <a:avLst>
              <a:gd name="adj" fmla="val 697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b="1" dirty="0"/>
          </a:p>
        </p:txBody>
      </p:sp>
      <p:pic>
        <p:nvPicPr>
          <p:cNvPr id="9" name="Picture 2" descr="Retro Style Pattern Images - Free Download on Freepik">
            <a:extLst>
              <a:ext uri="{FF2B5EF4-FFF2-40B4-BE49-F238E27FC236}">
                <a16:creationId xmlns:a16="http://schemas.microsoft.com/office/drawing/2014/main" id="{EF6232E2-D2FE-AAC6-B5AF-6695F439AB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8749"/>
          <a:stretch/>
        </p:blipFill>
        <p:spPr bwMode="auto">
          <a:xfrm>
            <a:off x="1489762" y="2531648"/>
            <a:ext cx="1928244" cy="360670"/>
          </a:xfrm>
          <a:prstGeom prst="round2SameRect">
            <a:avLst>
              <a:gd name="adj1" fmla="val 24344"/>
              <a:gd name="adj2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16BC736-D567-E68F-0967-A796B7DCA070}"/>
              </a:ext>
            </a:extLst>
          </p:cNvPr>
          <p:cNvSpPr/>
          <p:nvPr/>
        </p:nvSpPr>
        <p:spPr>
          <a:xfrm>
            <a:off x="1477323" y="2519067"/>
            <a:ext cx="1098439" cy="362755"/>
          </a:xfrm>
          <a:prstGeom prst="roundRect">
            <a:avLst>
              <a:gd name="adj" fmla="val 73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bg1"/>
                </a:solidFill>
                <a:effectLst>
                  <a:glow rad="301454">
                    <a:schemeClr val="tx1">
                      <a:alpha val="13000"/>
                    </a:schemeClr>
                  </a:glow>
                </a:effectLst>
              </a:rPr>
              <a:t>Retro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77135E1-727F-3024-3234-94E11888EBB6}"/>
              </a:ext>
            </a:extLst>
          </p:cNvPr>
          <p:cNvSpPr/>
          <p:nvPr/>
        </p:nvSpPr>
        <p:spPr>
          <a:xfrm>
            <a:off x="1658876" y="3480911"/>
            <a:ext cx="1586942" cy="425646"/>
          </a:xfrm>
          <a:prstGeom prst="roundRect">
            <a:avLst>
              <a:gd name="adj" fmla="val 11072"/>
            </a:avLst>
          </a:prstGeom>
          <a:solidFill>
            <a:srgbClr val="3996AB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Settings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7401726-D179-8E1D-C257-F2D480930D14}"/>
              </a:ext>
            </a:extLst>
          </p:cNvPr>
          <p:cNvSpPr/>
          <p:nvPr/>
        </p:nvSpPr>
        <p:spPr>
          <a:xfrm>
            <a:off x="1665336" y="2991601"/>
            <a:ext cx="1579184" cy="425646"/>
          </a:xfrm>
          <a:prstGeom prst="roundRect">
            <a:avLst>
              <a:gd name="adj" fmla="val 16263"/>
            </a:avLst>
          </a:prstGeom>
          <a:solidFill>
            <a:srgbClr val="33729E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Styles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1A1E1C3-54ED-B63B-F15C-76B2B28AD7D8}"/>
              </a:ext>
            </a:extLst>
          </p:cNvPr>
          <p:cNvSpPr/>
          <p:nvPr/>
        </p:nvSpPr>
        <p:spPr>
          <a:xfrm>
            <a:off x="1466014" y="4237699"/>
            <a:ext cx="1949516" cy="1503288"/>
          </a:xfrm>
          <a:prstGeom prst="roundRect">
            <a:avLst>
              <a:gd name="adj" fmla="val 697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b="1" dirty="0"/>
          </a:p>
        </p:txBody>
      </p:sp>
      <p:pic>
        <p:nvPicPr>
          <p:cNvPr id="14" name="Picture 2" descr="Retro Style Pattern Images - Free Download on Freepik">
            <a:extLst>
              <a:ext uri="{FF2B5EF4-FFF2-40B4-BE49-F238E27FC236}">
                <a16:creationId xmlns:a16="http://schemas.microsoft.com/office/drawing/2014/main" id="{14E44D46-C2B9-5710-08E3-C223504A13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biLevel thresh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Cutout/>
                    </a14:imgEffect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8749"/>
          <a:stretch/>
        </p:blipFill>
        <p:spPr bwMode="auto">
          <a:xfrm>
            <a:off x="1477323" y="4250279"/>
            <a:ext cx="1928244" cy="360670"/>
          </a:xfrm>
          <a:prstGeom prst="round2SameRect">
            <a:avLst>
              <a:gd name="adj1" fmla="val 24344"/>
              <a:gd name="adj2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0FFC2D3-6C0A-800D-BDD7-35EC9C39502A}"/>
              </a:ext>
            </a:extLst>
          </p:cNvPr>
          <p:cNvSpPr/>
          <p:nvPr/>
        </p:nvSpPr>
        <p:spPr>
          <a:xfrm>
            <a:off x="1464884" y="4237698"/>
            <a:ext cx="1098439" cy="362755"/>
          </a:xfrm>
          <a:prstGeom prst="roundRect">
            <a:avLst>
              <a:gd name="adj" fmla="val 73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bg1"/>
                </a:solidFill>
                <a:effectLst>
                  <a:glow rad="301454">
                    <a:schemeClr val="tx1">
                      <a:alpha val="13000"/>
                    </a:schemeClr>
                  </a:glow>
                </a:effectLst>
              </a:rPr>
              <a:t>Dark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6488615-A85F-AECB-333B-4AFF86D2F7E1}"/>
              </a:ext>
            </a:extLst>
          </p:cNvPr>
          <p:cNvSpPr/>
          <p:nvPr/>
        </p:nvSpPr>
        <p:spPr>
          <a:xfrm>
            <a:off x="1646437" y="5199542"/>
            <a:ext cx="1586942" cy="425646"/>
          </a:xfrm>
          <a:prstGeom prst="roundRect">
            <a:avLst>
              <a:gd name="adj" fmla="val 11072"/>
            </a:avLst>
          </a:prstGeom>
          <a:solidFill>
            <a:srgbClr val="3996AB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Settings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4C3504B-2E5E-378F-2BE7-21042C94840B}"/>
              </a:ext>
            </a:extLst>
          </p:cNvPr>
          <p:cNvSpPr/>
          <p:nvPr/>
        </p:nvSpPr>
        <p:spPr>
          <a:xfrm>
            <a:off x="1652897" y="4710232"/>
            <a:ext cx="1579184" cy="425646"/>
          </a:xfrm>
          <a:prstGeom prst="roundRect">
            <a:avLst>
              <a:gd name="adj" fmla="val 16263"/>
            </a:avLst>
          </a:prstGeom>
          <a:solidFill>
            <a:srgbClr val="33729E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Styles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2A87BEE-2070-8067-6D80-F97EE50A052C}"/>
              </a:ext>
            </a:extLst>
          </p:cNvPr>
          <p:cNvGrpSpPr/>
          <p:nvPr/>
        </p:nvGrpSpPr>
        <p:grpSpPr>
          <a:xfrm>
            <a:off x="4365754" y="2604805"/>
            <a:ext cx="6541595" cy="2540000"/>
            <a:chOff x="4365754" y="2604805"/>
            <a:chExt cx="6541595" cy="2540000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FEDFD75C-9539-84D6-CDD1-36F171DA32AF}"/>
                </a:ext>
              </a:extLst>
            </p:cNvPr>
            <p:cNvCxnSpPr>
              <a:cxnSpLocks/>
            </p:cNvCxnSpPr>
            <p:nvPr/>
          </p:nvCxnSpPr>
          <p:spPr>
            <a:xfrm>
              <a:off x="4365754" y="3537143"/>
              <a:ext cx="828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F191321-66D3-B9A3-5899-B8BFA9992B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5754" y="4265327"/>
              <a:ext cx="828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6" descr="jsDelivr Pricing, Alternatives &amp; More 2024 | Capterra">
              <a:extLst>
                <a:ext uri="{FF2B5EF4-FFF2-40B4-BE49-F238E27FC236}">
                  <a16:creationId xmlns:a16="http://schemas.microsoft.com/office/drawing/2014/main" id="{1763C6F9-F048-3C1E-6F1E-402A6AF758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45865" y="2604805"/>
              <a:ext cx="2540000" cy="2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91C6E53-0BEF-6F92-2B4A-39366A56793F}"/>
                </a:ext>
              </a:extLst>
            </p:cNvPr>
            <p:cNvCxnSpPr>
              <a:cxnSpLocks/>
            </p:cNvCxnSpPr>
            <p:nvPr/>
          </p:nvCxnSpPr>
          <p:spPr>
            <a:xfrm>
              <a:off x="7977634" y="3567815"/>
              <a:ext cx="828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A10A4879-7B95-03D7-34C9-41BDFE7693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77634" y="4295999"/>
              <a:ext cx="828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8" descr="What Is GitHub? Definition, Uses, &amp; Getting Started">
              <a:extLst>
                <a:ext uri="{FF2B5EF4-FFF2-40B4-BE49-F238E27FC236}">
                  <a16:creationId xmlns:a16="http://schemas.microsoft.com/office/drawing/2014/main" id="{FF351FD2-01D3-0F00-26D5-4AA5DD1C0B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446" r="26820"/>
            <a:stretch/>
          </p:blipFill>
          <p:spPr bwMode="auto">
            <a:xfrm>
              <a:off x="9213755" y="2713898"/>
              <a:ext cx="1693594" cy="21861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23915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E9BEAFA-F083-7418-5E76-8AAEA15721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rgbClr val="53B1C6">
                  <a:lumMod val="81000"/>
                </a:srgbClr>
              </a:gs>
              <a:gs pos="57000">
                <a:srgbClr val="2F34A0">
                  <a:lumMod val="83000"/>
                </a:srgbClr>
              </a:gs>
              <a:gs pos="89000">
                <a:srgbClr val="52108B">
                  <a:lumMod val="62054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2F288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3088" y="2117363"/>
            <a:ext cx="6612835" cy="2387600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solidFill>
                  <a:schemeClr val="bg1"/>
                </a:solidFill>
                <a:latin typeface="Aptos" panose="020B0004020202020204" pitchFamily="34" charset="0"/>
              </a:rPr>
              <a:t>React </a:t>
            </a:r>
            <a:r>
              <a:rPr lang="en-US" sz="5400" b="1" dirty="0" err="1">
                <a:solidFill>
                  <a:schemeClr val="bg1"/>
                </a:solidFill>
                <a:latin typeface="Aptos" panose="020B0004020202020204" pitchFamily="34" charset="0"/>
              </a:rPr>
              <a:t>ChatBotify</a:t>
            </a:r>
            <a:endParaRPr lang="en-US" sz="54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02FC6300-8306-9DD3-B32E-70F55F2991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105" y="4480539"/>
            <a:ext cx="4883839" cy="1655762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</a:rPr>
              <a:t>A modern React library for creating a flexible and extensible chatbot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5CBF6D-7D31-BC96-2A23-78F0D9817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0" b="89953" l="9890" r="90424">
                        <a14:foregroundMark x1="90424" y1="27473" x2="87441" y2="32653"/>
                        <a14:backgroundMark x1="17582" y1="44898" x2="41130" y2="41915"/>
                        <a14:backgroundMark x1="60754" y1="41915" x2="74882" y2="35322"/>
                        <a14:backgroundMark x1="67347" y1="32653" x2="75667" y2="31711"/>
                        <a14:backgroundMark x1="35636" y1="40188" x2="46939" y2="36578"/>
                        <a14:backgroundMark x1="46939" y1="36578" x2="47096" y2="3657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4012" y="3331857"/>
            <a:ext cx="892050" cy="892050"/>
          </a:xfrm>
          <a:prstGeom prst="rect">
            <a:avLst/>
          </a:prstGeom>
        </p:spPr>
      </p:pic>
      <p:sp>
        <p:nvSpPr>
          <p:cNvPr id="12" name="Round Same-side Corner of Rectangle 11">
            <a:extLst>
              <a:ext uri="{FF2B5EF4-FFF2-40B4-BE49-F238E27FC236}">
                <a16:creationId xmlns:a16="http://schemas.microsoft.com/office/drawing/2014/main" id="{1B8CBF2D-7D82-BD42-F14C-ADDAB9FEEB37}"/>
              </a:ext>
            </a:extLst>
          </p:cNvPr>
          <p:cNvSpPr/>
          <p:nvPr/>
        </p:nvSpPr>
        <p:spPr>
          <a:xfrm>
            <a:off x="7506667" y="1135709"/>
            <a:ext cx="4068000" cy="588917"/>
          </a:xfrm>
          <a:prstGeom prst="round2SameRect">
            <a:avLst>
              <a:gd name="adj1" fmla="val 34058"/>
              <a:gd name="adj2" fmla="val 0"/>
            </a:avLst>
          </a:prstGeom>
          <a:solidFill>
            <a:srgbClr val="FFFFFF">
              <a:alpha val="49412"/>
            </a:srgbClr>
          </a:solidFill>
          <a:ln w="38100"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DE3BE34-C24D-A731-AD1C-4CD45C931104}"/>
              </a:ext>
            </a:extLst>
          </p:cNvPr>
          <p:cNvSpPr/>
          <p:nvPr/>
        </p:nvSpPr>
        <p:spPr>
          <a:xfrm rot="10800000">
            <a:off x="7487476" y="1008993"/>
            <a:ext cx="4100177" cy="5142988"/>
          </a:xfrm>
          <a:prstGeom prst="roundRect">
            <a:avLst>
              <a:gd name="adj" fmla="val 5132"/>
            </a:avLst>
          </a:prstGeom>
          <a:noFill/>
          <a:ln w="38100">
            <a:solidFill>
              <a:srgbClr val="FFFFFF">
                <a:alpha val="52549"/>
              </a:srgbClr>
            </a:solidFill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7D5B77B-747E-948B-3E81-E4518B6C8EBD}"/>
              </a:ext>
            </a:extLst>
          </p:cNvPr>
          <p:cNvSpPr/>
          <p:nvPr/>
        </p:nvSpPr>
        <p:spPr>
          <a:xfrm>
            <a:off x="7777995" y="1882580"/>
            <a:ext cx="2795065" cy="540000"/>
          </a:xfrm>
          <a:prstGeom prst="roundRect">
            <a:avLst>
              <a:gd name="adj" fmla="val 50000"/>
            </a:avLst>
          </a:prstGeom>
          <a:solidFill>
            <a:srgbClr val="FFFFFF">
              <a:alpha val="49804"/>
            </a:srgbClr>
          </a:solidFill>
          <a:ln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D29C9E0-E868-AF2F-A883-1DCE5FAABDC1}"/>
              </a:ext>
            </a:extLst>
          </p:cNvPr>
          <p:cNvSpPr/>
          <p:nvPr/>
        </p:nvSpPr>
        <p:spPr>
          <a:xfrm>
            <a:off x="8524692" y="2697241"/>
            <a:ext cx="2795065" cy="540000"/>
          </a:xfrm>
          <a:prstGeom prst="roundRect">
            <a:avLst>
              <a:gd name="adj" fmla="val 50000"/>
            </a:avLst>
          </a:prstGeom>
          <a:solidFill>
            <a:srgbClr val="FFFFFF">
              <a:alpha val="49804"/>
            </a:srgbClr>
          </a:solidFill>
          <a:ln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58C0C30-5F9A-0E99-16A8-1F3706E382E4}"/>
              </a:ext>
            </a:extLst>
          </p:cNvPr>
          <p:cNvSpPr/>
          <p:nvPr/>
        </p:nvSpPr>
        <p:spPr>
          <a:xfrm>
            <a:off x="7777995" y="3339950"/>
            <a:ext cx="2795065" cy="540000"/>
          </a:xfrm>
          <a:prstGeom prst="roundRect">
            <a:avLst>
              <a:gd name="adj" fmla="val 50000"/>
            </a:avLst>
          </a:prstGeom>
          <a:solidFill>
            <a:srgbClr val="FFFFFF">
              <a:alpha val="49804"/>
            </a:srgbClr>
          </a:solidFill>
          <a:ln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ubtitle 8">
            <a:extLst>
              <a:ext uri="{FF2B5EF4-FFF2-40B4-BE49-F238E27FC236}">
                <a16:creationId xmlns:a16="http://schemas.microsoft.com/office/drawing/2014/main" id="{804E9D0B-A027-0308-E491-825BFDB91281}"/>
              </a:ext>
            </a:extLst>
          </p:cNvPr>
          <p:cNvSpPr txBox="1">
            <a:spLocks/>
          </p:cNvSpPr>
          <p:nvPr/>
        </p:nvSpPr>
        <p:spPr>
          <a:xfrm>
            <a:off x="829106" y="5629253"/>
            <a:ext cx="4883839" cy="7830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2000" dirty="0" err="1">
                <a:solidFill>
                  <a:schemeClr val="bg1"/>
                </a:solidFill>
              </a:rPr>
              <a:t>CityJS</a:t>
            </a:r>
            <a:r>
              <a:rPr lang="en-US" sz="2000" dirty="0">
                <a:solidFill>
                  <a:schemeClr val="bg1"/>
                </a:solidFill>
              </a:rPr>
              <a:t> Singapore 2024   |    Tan Jin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0925EED-4C0C-F3B5-39C0-ED075A880E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230" b="97061" l="10000" r="90963">
                        <a14:foregroundMark x1="11778" y1="43828" x2="12000" y2="38798"/>
                        <a14:foregroundMark x1="17556" y1="8426" x2="17556" y2="8426"/>
                        <a14:foregroundMark x1="84815" y1="9406" x2="84815" y2="9406"/>
                        <a14:foregroundMark x1="91037" y1="41999" x2="91037" y2="41999"/>
                        <a14:foregroundMark x1="84148" y1="15872" x2="84148" y2="15872"/>
                        <a14:foregroundMark x1="16815" y1="14696" x2="16815" y2="14696"/>
                        <a14:foregroundMark x1="27407" y1="34095" x2="27407" y2="34095"/>
                        <a14:foregroundMark x1="25111" y1="39190" x2="25111" y2="39190"/>
                        <a14:foregroundMark x1="25111" y1="39190" x2="30148" y2="28674"/>
                        <a14:foregroundMark x1="28074" y1="31091" x2="47407" y2="23971"/>
                        <a14:foregroundMark x1="46222" y1="26649" x2="69630" y2="26257"/>
                        <a14:foregroundMark x1="69630" y1="26257" x2="74296" y2="27041"/>
                        <a14:foregroundMark x1="73778" y1="37818" x2="74296" y2="39582"/>
                        <a14:foregroundMark x1="71778" y1="30895" x2="72593" y2="33769"/>
                        <a14:foregroundMark x1="73111" y1="46375" x2="72741" y2="48465"/>
                        <a14:foregroundMark x1="74296" y1="39582" x2="73926" y2="41803"/>
                        <a14:foregroundMark x1="57852" y1="53298" x2="51704" y2="55258"/>
                        <a14:foregroundMark x1="69778" y1="49445" x2="68148" y2="49967"/>
                        <a14:foregroundMark x1="72741" y1="48465" x2="71481" y2="48857"/>
                        <a14:foregroundMark x1="51704" y1="55258" x2="47259" y2="53756"/>
                        <a14:foregroundMark x1="28815" y1="45460" x2="24889" y2="39909"/>
                        <a14:foregroundMark x1="24889" y1="39909" x2="24889" y2="39582"/>
                        <a14:foregroundMark x1="24000" y1="41411" x2="27111" y2="50033"/>
                        <a14:foregroundMark x1="46593" y1="54474" x2="52370" y2="55781"/>
                        <a14:foregroundMark x1="43630" y1="53821" x2="46519" y2="54474"/>
                        <a14:foregroundMark x1="34963" y1="51796" x2="35333" y2="51927"/>
                        <a14:foregroundMark x1="27111" y1="50033" x2="32963" y2="51339"/>
                        <a14:foregroundMark x1="52370" y1="55781" x2="54296" y2="55389"/>
                        <a14:foregroundMark x1="54296" y1="54997" x2="64741" y2="55193"/>
                        <a14:foregroundMark x1="64741" y1="55193" x2="72444" y2="49379"/>
                        <a14:foregroundMark x1="74889" y1="43566" x2="76074" y2="40823"/>
                        <a14:foregroundMark x1="72444" y1="49379" x2="74815" y2="43762"/>
                        <a14:foregroundMark x1="76074" y1="40823" x2="75185" y2="40431"/>
                        <a14:foregroundMark x1="30148" y1="93860" x2="34741" y2="97126"/>
                        <a14:foregroundMark x1="41407" y1="39778" x2="44444" y2="39582"/>
                        <a14:foregroundMark x1="35259" y1="41019" x2="46370" y2="41215"/>
                        <a14:foregroundMark x1="46370" y1="41215" x2="46444" y2="41019"/>
                        <a14:foregroundMark x1="54741" y1="41999" x2="65111" y2="41607"/>
                        <a14:foregroundMark x1="65111" y1="41607" x2="67852" y2="39974"/>
                        <a14:foregroundMark x1="65333" y1="37949" x2="58889" y2="41803"/>
                        <a14:foregroundMark x1="54074" y1="40170" x2="61630" y2="40170"/>
                        <a14:foregroundMark x1="45333" y1="39778" x2="47630" y2="40823"/>
                        <a14:foregroundMark x1="32963" y1="41803" x2="35926" y2="35336"/>
                        <a14:foregroundMark x1="35926" y1="35140" x2="33407" y2="37949"/>
                        <a14:foregroundMark x1="33630" y1="42652" x2="38296" y2="34553"/>
                        <a14:foregroundMark x1="38296" y1="34553" x2="32963" y2="38145"/>
                        <a14:foregroundMark x1="67630" y1="45069" x2="70148" y2="39582"/>
                        <a14:foregroundMark x1="70148" y1="39386" x2="69704" y2="42652"/>
                        <a14:foregroundMark x1="69704" y1="42456" x2="69185" y2="37949"/>
                        <a14:foregroundMark x1="69185" y1="37753" x2="69704" y2="38798"/>
                        <a14:foregroundMark x1="84148" y1="14500" x2="84148" y2="14500"/>
                        <a14:foregroundMark x1="17111" y1="15872" x2="17111" y2="15872"/>
                        <a14:foregroundMark x1="17333" y1="20771" x2="17111" y2="17113"/>
                        <a14:foregroundMark x1="89407" y1="39582" x2="89407" y2="39582"/>
                        <a14:foregroundMark x1="89407" y1="37361" x2="89407" y2="42652"/>
                        <a14:foregroundMark x1="31852" y1="41150" x2="33926" y2="38210"/>
                        <a14:foregroundMark x1="33407" y1="38472" x2="33407" y2="44481"/>
                        <a14:foregroundMark x1="33926" y1="41999" x2="37630" y2="38798"/>
                        <a14:foregroundMark x1="37481" y1="33834" x2="40741" y2="33508"/>
                        <a14:foregroundMark x1="69704" y1="43697" x2="69778" y2="38602"/>
                        <a14:foregroundMark x1="69778" y1="38537" x2="70148" y2="41215"/>
                        <a14:backgroundMark x1="48074" y1="40366" x2="54148" y2="40039"/>
                        <a14:backgroundMark x1="49704" y1="32332" x2="49926" y2="45852"/>
                        <a14:backgroundMark x1="30370" y1="48073" x2="54148" y2="48726"/>
                        <a14:backgroundMark x1="54148" y1="48726" x2="64963" y2="48530"/>
                        <a14:backgroundMark x1="64963" y1="48530" x2="71481" y2="45460"/>
                        <a14:backgroundMark x1="70741" y1="38080" x2="70074" y2="33965"/>
                        <a14:backgroundMark x1="71481" y1="43044" x2="71185" y2="41084"/>
                        <a14:backgroundMark x1="70074" y1="33965" x2="60222" y2="31156"/>
                        <a14:backgroundMark x1="60222" y1="31156" x2="40889" y2="33246"/>
                        <a14:backgroundMark x1="33333" y1="44481" x2="35407" y2="49379"/>
                        <a14:backgroundMark x1="35407" y1="49379" x2="58074" y2="51339"/>
                        <a14:backgroundMark x1="58074" y1="51339" x2="59111" y2="50947"/>
                        <a14:backgroundMark x1="61852" y1="51339" x2="70148" y2="44546"/>
                        <a14:backgroundMark x1="69926" y1="37492" x2="69852" y2="35010"/>
                        <a14:backgroundMark x1="70148" y1="44546" x2="70074" y2="42717"/>
                        <a14:backgroundMark x1="69852" y1="35010" x2="59185" y2="31091"/>
                        <a14:backgroundMark x1="59185" y1="31091" x2="36815" y2="31287"/>
                        <a14:backgroundMark x1="36815" y1="31287" x2="29481" y2="37818"/>
                        <a14:backgroundMark x1="29481" y1="37818" x2="31333" y2="47028"/>
                        <a14:backgroundMark x1="31333" y1="47028" x2="33852" y2="48269"/>
                        <a14:backgroundMark x1="34296" y1="48073" x2="44667" y2="52319"/>
                        <a14:backgroundMark x1="44667" y1="52319" x2="67481" y2="49249"/>
                        <a14:backgroundMark x1="67481" y1="49249" x2="72222" y2="40758"/>
                        <a14:backgroundMark x1="72222" y1="40758" x2="71778" y2="35728"/>
                        <a14:backgroundMark x1="28815" y1="35532" x2="37778" y2="30960"/>
                        <a14:backgroundMark x1="37778" y1="30960" x2="58444" y2="29327"/>
                        <a14:backgroundMark x1="58444" y1="29327" x2="65556" y2="32332"/>
                        <a14:backgroundMark x1="65556" y1="32071" x2="72593" y2="39321"/>
                        <a14:backgroundMark x1="72593" y1="39321" x2="69556" y2="48073"/>
                        <a14:backgroundMark x1="69556" y1="48073" x2="60519" y2="51927"/>
                        <a14:backgroundMark x1="59333" y1="51927" x2="70370" y2="46702"/>
                        <a14:backgroundMark x1="60963" y1="52123" x2="70222" y2="47028"/>
                        <a14:backgroundMark x1="70222" y1="47028" x2="72667" y2="42195"/>
                        <a14:backgroundMark x1="39333" y1="80274" x2="51037" y2="78707"/>
                        <a14:backgroundMark x1="37778" y1="79099" x2="49704" y2="79099"/>
                        <a14:backgroundMark x1="43481" y1="83932" x2="50370" y2="80927"/>
                        <a14:backgroundMark x1="46741" y1="89223" x2="53630" y2="85957"/>
                        <a14:backgroundMark x1="47852" y1="87198" x2="56815" y2="87982"/>
                        <a14:backgroundMark x1="58222" y1="88374" x2="66667" y2="89027"/>
                        <a14:backgroundMark x1="69926" y1="83932" x2="61778" y2="77858"/>
                        <a14:backgroundMark x1="61778" y1="77858" x2="41185" y2="78054"/>
                        <a14:backgroundMark x1="41185" y1="78054" x2="32963" y2="83671"/>
                        <a14:backgroundMark x1="32963" y1="83671" x2="37778" y2="81711"/>
                        <a14:backgroundMark x1="32667" y1="88178" x2="39556" y2="87002"/>
                        <a14:backgroundMark x1="56815" y1="83344" x2="59778" y2="77270"/>
                        <a14:backgroundMark x1="61185" y1="90202" x2="61852" y2="85761"/>
                        <a14:backgroundMark x1="39333" y1="92227" x2="56815" y2="92880"/>
                        <a14:backgroundMark x1="63704" y1="93076" x2="40963" y2="92880"/>
                        <a14:backgroundMark x1="40963" y1="92880" x2="34296" y2="90202"/>
                        <a14:backgroundMark x1="32000" y1="49314" x2="42222" y2="52580"/>
                        <a14:backgroundMark x1="42222" y1="52580" x2="46963" y2="52580"/>
                        <a14:backgroundMark x1="28815" y1="45460" x2="36815" y2="51600"/>
                        <a14:backgroundMark x1="36815" y1="51600" x2="47111" y2="53364"/>
                        <a14:backgroundMark x1="47111" y1="53364" x2="47630" y2="52972"/>
                        <a14:backgroundMark x1="33407" y1="50751" x2="65333" y2="52776"/>
                        <a14:backgroundMark x1="65333" y1="52776" x2="66667" y2="52580"/>
                        <a14:backgroundMark x1="65556" y1="52580" x2="71852" y2="45003"/>
                        <a14:backgroundMark x1="71852" y1="45003" x2="72889" y2="35924"/>
                        <a14:backgroundMark x1="72889" y1="35924" x2="71481" y2="34553"/>
                        <a14:backgroundMark x1="70148" y1="49314" x2="73333" y2="39386"/>
                        <a14:backgroundMark x1="67481" y1="50621" x2="72444" y2="44677"/>
                        <a14:backgroundMark x1="69185" y1="50098" x2="73556" y2="41607"/>
                        <a14:backgroundMark x1="73556" y1="41607" x2="73481" y2="39582"/>
                        <a14:backgroundMark x1="72074" y1="46244" x2="72593" y2="42717"/>
                        <a14:backgroundMark x1="68741" y1="49379" x2="73852" y2="43109"/>
                        <a14:backgroundMark x1="73852" y1="43044" x2="69778" y2="49249"/>
                        <a14:backgroundMark x1="69852" y1="49510" x2="70444" y2="47485"/>
                        <a14:backgroundMark x1="66000" y1="50816" x2="72444" y2="46244"/>
                        <a14:backgroundMark x1="72296" y1="46506" x2="72444" y2="34226"/>
                        <a14:backgroundMark x1="72370" y1="34161" x2="72815" y2="42913"/>
                        <a14:backgroundMark x1="73852" y1="43501" x2="74148" y2="37165"/>
                        <a14:backgroundMark x1="55259" y1="52841" x2="65630" y2="50751"/>
                        <a14:backgroundMark x1="65630" y1="50751" x2="72963" y2="45918"/>
                        <a14:backgroundMark x1="73407" y1="37492" x2="73556" y2="385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9869774" y="4372866"/>
            <a:ext cx="1449983" cy="1644464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  <p:pic>
        <p:nvPicPr>
          <p:cNvPr id="24" name="Picture 2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4BEB9B2F-1B07-7F0D-CA54-7248617DAA6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8" t="4252" r="4582" b="5448"/>
          <a:stretch/>
        </p:blipFill>
        <p:spPr>
          <a:xfrm>
            <a:off x="872243" y="981068"/>
            <a:ext cx="2331885" cy="2343024"/>
          </a:xfrm>
          <a:prstGeom prst="roundRect">
            <a:avLst>
              <a:gd name="adj" fmla="val 6472"/>
            </a:avLst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F92B6-75D5-BB84-2FA2-AF183250B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534F0-64A4-03FE-3723-E0D01EC5D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slide deck was presented as a 15 minutes lightning talk @</a:t>
            </a:r>
            <a:r>
              <a:rPr lang="en-US" dirty="0" err="1"/>
              <a:t>CityJS</a:t>
            </a:r>
            <a:r>
              <a:rPr lang="en-US" dirty="0"/>
              <a:t> Singapore on 24th July 2024</a:t>
            </a:r>
          </a:p>
          <a:p>
            <a:r>
              <a:rPr lang="en-US" dirty="0"/>
              <a:t>Live examples covered in the talk can be found here: </a:t>
            </a:r>
            <a:r>
              <a:rPr lang="en-US" dirty="0">
                <a:hlinkClick r:id="rId2"/>
              </a:rPr>
              <a:t>https://react-chatbotify.com</a:t>
            </a:r>
            <a:endParaRPr lang="en-US" dirty="0"/>
          </a:p>
          <a:p>
            <a:r>
              <a:rPr lang="en-US" dirty="0"/>
              <a:t>Project is open sourced at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tjtanjin</a:t>
            </a:r>
            <a:r>
              <a:rPr lang="en-US" dirty="0"/>
              <a:t>/react-</a:t>
            </a:r>
            <a:r>
              <a:rPr lang="en-US" dirty="0" err="1"/>
              <a:t>chatbotify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220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2815</TotalTime>
  <Words>260</Words>
  <Application>Microsoft Macintosh PowerPoint</Application>
  <PresentationFormat>Widescreen</PresentationFormat>
  <Paragraphs>62</Paragraphs>
  <Slides>8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The making of a new chatbot library…</vt:lpstr>
      <vt:lpstr>Design Architecture</vt:lpstr>
      <vt:lpstr>Design Architecture: Flows</vt:lpstr>
      <vt:lpstr>Design Architecture: Themes</vt:lpstr>
      <vt:lpstr>Design Architecture: Themes</vt:lpstr>
      <vt:lpstr>React ChatBotify</vt:lpstr>
      <vt:lpstr>Notes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Tan J</cp:lastModifiedBy>
  <cp:revision>7</cp:revision>
  <dcterms:created xsi:type="dcterms:W3CDTF">2024-07-20T10:00:28Z</dcterms:created>
  <dcterms:modified xsi:type="dcterms:W3CDTF">2024-07-24T09:28:07Z</dcterms:modified>
</cp:coreProperties>
</file>

<file path=docProps/thumbnail.jpeg>
</file>